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6.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71" r:id="rId3"/>
    <p:sldId id="260" r:id="rId4"/>
    <p:sldId id="400" r:id="rId5"/>
    <p:sldId id="401" r:id="rId6"/>
    <p:sldId id="353" r:id="rId7"/>
    <p:sldId id="402" r:id="rId8"/>
    <p:sldId id="404" r:id="rId9"/>
    <p:sldId id="405" r:id="rId10"/>
    <p:sldId id="406" r:id="rId11"/>
    <p:sldId id="354" r:id="rId12"/>
    <p:sldId id="403" r:id="rId13"/>
    <p:sldId id="407" r:id="rId14"/>
    <p:sldId id="408" r:id="rId15"/>
    <p:sldId id="409" r:id="rId16"/>
    <p:sldId id="410" r:id="rId17"/>
    <p:sldId id="412" r:id="rId18"/>
    <p:sldId id="273" r:id="rId19"/>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94660"/>
  </p:normalViewPr>
  <p:slideViewPr>
    <p:cSldViewPr snapToGrid="0">
      <p:cViewPr varScale="1">
        <p:scale>
          <a:sx n="74" d="100"/>
          <a:sy n="74" d="100"/>
        </p:scale>
        <p:origin x="345"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gs" Target="tags/tag18.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notesMaster" Target="notesMasters/notesMaster1.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0F4155-6F95-41C9-94B7-3E724B54B4C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8D9B16-152F-4702-B4DD-199AFFDDFC2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09C8086-95E3-4C11-9AB1-9A8E33B851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6DE9AC2-44F8-4AC6-967E-66A5811D82EE}"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09C8086-95E3-4C11-9AB1-9A8E33B851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6DE9AC2-44F8-4AC6-967E-66A5811D82EE}"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09C8086-95E3-4C11-9AB1-9A8E33B851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6DE9AC2-44F8-4AC6-967E-66A5811D82EE}"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09C8086-95E3-4C11-9AB1-9A8E33B851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6DE9AC2-44F8-4AC6-967E-66A5811D82EE}"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09C8086-95E3-4C11-9AB1-9A8E33B851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6DE9AC2-44F8-4AC6-967E-66A5811D82EE}"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209C8086-95E3-4C11-9AB1-9A8E33B851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6DE9AC2-44F8-4AC6-967E-66A5811D82EE}"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209C8086-95E3-4C11-9AB1-9A8E33B851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6DE9AC2-44F8-4AC6-967E-66A5811D82EE}"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09C8086-95E3-4C11-9AB1-9A8E33B851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6DE9AC2-44F8-4AC6-967E-66A5811D82EE}"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9C8086-95E3-4C11-9AB1-9A8E33B851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6DE9AC2-44F8-4AC6-967E-66A5811D82EE}"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09C8086-95E3-4C11-9AB1-9A8E33B851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6DE9AC2-44F8-4AC6-967E-66A5811D82EE}"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09C8086-95E3-4C11-9AB1-9A8E33B851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6DE9AC2-44F8-4AC6-967E-66A5811D82EE}"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9C8086-95E3-4C11-9AB1-9A8E33B851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DE9AC2-44F8-4AC6-967E-66A5811D82E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microsoft.com/office/2007/relationships/hdphoto" Target="../media/image4.wdp"/><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1.xml"/><Relationship Id="rId2" Type="http://schemas.microsoft.com/office/2007/relationships/hdphoto" Target="../media/image2.wdp"/><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image" Target="../media/image17.jpeg"/><Relationship Id="rId3" Type="http://schemas.openxmlformats.org/officeDocument/2006/relationships/image" Target="../media/image16.jpeg"/><Relationship Id="rId2" Type="http://schemas.microsoft.com/office/2007/relationships/hdphoto" Target="../media/image2.wdp"/><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0.jpeg"/><Relationship Id="rId3" Type="http://schemas.openxmlformats.org/officeDocument/2006/relationships/image" Target="../media/image19.jpeg"/><Relationship Id="rId2" Type="http://schemas.microsoft.com/office/2007/relationships/hdphoto" Target="../media/image2.wdp"/><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tags" Target="../tags/tag13.xml"/><Relationship Id="rId4" Type="http://schemas.openxmlformats.org/officeDocument/2006/relationships/image" Target="../media/image21.jpeg"/><Relationship Id="rId3" Type="http://schemas.openxmlformats.org/officeDocument/2006/relationships/tags" Target="../tags/tag12.xml"/><Relationship Id="rId2" Type="http://schemas.microsoft.com/office/2007/relationships/hdphoto" Target="../media/image2.wdp"/><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tags" Target="../tags/tag15.xml"/><Relationship Id="rId4" Type="http://schemas.openxmlformats.org/officeDocument/2006/relationships/image" Target="../media/image23.jpeg"/><Relationship Id="rId3" Type="http://schemas.openxmlformats.org/officeDocument/2006/relationships/tags" Target="../tags/tag14.xml"/><Relationship Id="rId2" Type="http://schemas.microsoft.com/office/2007/relationships/hdphoto" Target="../media/image2.wdp"/><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tags" Target="../tags/tag17.xml"/><Relationship Id="rId4" Type="http://schemas.openxmlformats.org/officeDocument/2006/relationships/image" Target="../media/image25.jpeg"/><Relationship Id="rId3" Type="http://schemas.openxmlformats.org/officeDocument/2006/relationships/tags" Target="../tags/tag16.xml"/><Relationship Id="rId2" Type="http://schemas.microsoft.com/office/2007/relationships/hdphoto" Target="../media/image2.wdp"/><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9.jpeg"/><Relationship Id="rId4" Type="http://schemas.openxmlformats.org/officeDocument/2006/relationships/image" Target="../media/image28.jpeg"/><Relationship Id="rId3" Type="http://schemas.openxmlformats.org/officeDocument/2006/relationships/image" Target="../media/image27.jpeg"/><Relationship Id="rId2" Type="http://schemas.microsoft.com/office/2007/relationships/hdphoto" Target="../media/image2.wdp"/><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hdphoto" Target="../media/image2.wdp"/><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hdphoto" Target="../media/image2.wdp"/><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tags" Target="../tags/tag2.xml"/><Relationship Id="rId4" Type="http://schemas.openxmlformats.org/officeDocument/2006/relationships/image" Target="../media/image7.png"/><Relationship Id="rId3" Type="http://schemas.openxmlformats.org/officeDocument/2006/relationships/tags" Target="../tags/tag1.xml"/><Relationship Id="rId2" Type="http://schemas.microsoft.com/office/2007/relationships/hdphoto" Target="../media/image2.wdp"/><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3.xml"/><Relationship Id="rId2" Type="http://schemas.microsoft.com/office/2007/relationships/hdphoto" Target="../media/image2.wdp"/><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tags" Target="../tags/tag5.xml"/><Relationship Id="rId4" Type="http://schemas.openxmlformats.org/officeDocument/2006/relationships/image" Target="../media/image9.jpeg"/><Relationship Id="rId3" Type="http://schemas.openxmlformats.org/officeDocument/2006/relationships/tags" Target="../tags/tag4.xml"/><Relationship Id="rId2" Type="http://schemas.microsoft.com/office/2007/relationships/hdphoto" Target="../media/image2.wdp"/><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tags" Target="../tags/tag7.xml"/><Relationship Id="rId4" Type="http://schemas.openxmlformats.org/officeDocument/2006/relationships/image" Target="../media/image11.jpeg"/><Relationship Id="rId3" Type="http://schemas.openxmlformats.org/officeDocument/2006/relationships/tags" Target="../tags/tag6.xml"/><Relationship Id="rId2" Type="http://schemas.microsoft.com/office/2007/relationships/hdphoto" Target="../media/image2.wdp"/><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3.png"/><Relationship Id="rId3" Type="http://schemas.openxmlformats.org/officeDocument/2006/relationships/tags" Target="../tags/tag8.xml"/><Relationship Id="rId2" Type="http://schemas.microsoft.com/office/2007/relationships/hdphoto" Target="../media/image2.wdp"/><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tags" Target="../tags/tag10.xml"/><Relationship Id="rId4" Type="http://schemas.openxmlformats.org/officeDocument/2006/relationships/image" Target="../media/image14.png"/><Relationship Id="rId3" Type="http://schemas.openxmlformats.org/officeDocument/2006/relationships/tags" Target="../tags/tag9.xml"/><Relationship Id="rId2" Type="http://schemas.microsoft.com/office/2007/relationships/hdphoto" Target="../media/image2.wdp"/><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20000"/>
            <a:lum/>
            <a:extLst>
              <a:ext uri="{BEBA8EAE-BF5A-486C-A8C5-ECC9F3942E4B}">
                <a14:imgProps xmlns:a14="http://schemas.microsoft.com/office/drawing/2010/main">
                  <a14:imgLayer r:embed="rId2">
                    <a14:imgEffect>
                      <a14:saturation sat="3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6" name="矩形 35"/>
          <p:cNvSpPr/>
          <p:nvPr/>
        </p:nvSpPr>
        <p:spPr>
          <a:xfrm>
            <a:off x="0" y="0"/>
            <a:ext cx="12192000" cy="685799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endParaRPr>
          </a:p>
        </p:txBody>
      </p:sp>
      <p:grpSp>
        <p:nvGrpSpPr>
          <p:cNvPr id="9" name="组合 8"/>
          <p:cNvGrpSpPr/>
          <p:nvPr/>
        </p:nvGrpSpPr>
        <p:grpSpPr>
          <a:xfrm>
            <a:off x="1835606" y="1043038"/>
            <a:ext cx="8505598" cy="4771924"/>
            <a:chOff x="1835606" y="256434"/>
            <a:chExt cx="8505598" cy="4771924"/>
          </a:xfrm>
        </p:grpSpPr>
        <p:sp>
          <p:nvSpPr>
            <p:cNvPr id="4" name="矩形 3"/>
            <p:cNvSpPr/>
            <p:nvPr/>
          </p:nvSpPr>
          <p:spPr>
            <a:xfrm>
              <a:off x="1837236" y="256434"/>
              <a:ext cx="8503968" cy="4771924"/>
            </a:xfrm>
            <a:prstGeom prst="rect">
              <a:avLst/>
            </a:prstGeom>
            <a:blipFill dpi="0" rotWithShape="1">
              <a:blip r:embed="rId3">
                <a:extLst>
                  <a:ext uri="{BEBA8EAE-BF5A-486C-A8C5-ECC9F3942E4B}">
                    <a14:imgProps xmlns:a14="http://schemas.microsoft.com/office/drawing/2010/main">
                      <a14:imgLayer r:embed="rId4">
                        <a14:imgEffect>
                          <a14:saturation sat="33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DengXian" panose="02010600030101010101" charset="-122"/>
                <a:ea typeface="DengXian" panose="02010600030101010101" charset="-122"/>
                <a:cs typeface="+mn-cs"/>
              </a:endParaRPr>
            </a:p>
          </p:txBody>
        </p:sp>
        <p:sp>
          <p:nvSpPr>
            <p:cNvPr id="5" name="矩形 4"/>
            <p:cNvSpPr/>
            <p:nvPr/>
          </p:nvSpPr>
          <p:spPr>
            <a:xfrm>
              <a:off x="1835606" y="256435"/>
              <a:ext cx="8503967" cy="477192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DengXian" panose="02010600030101010101" charset="-122"/>
                <a:ea typeface="DengXian" panose="02010600030101010101" charset="-122"/>
                <a:cs typeface="+mn-cs"/>
              </a:endParaRPr>
            </a:p>
          </p:txBody>
        </p:sp>
      </p:grpSp>
      <p:pic>
        <p:nvPicPr>
          <p:cNvPr id="13" name="图形 1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4577" y="1670406"/>
            <a:ext cx="1042844" cy="853364"/>
          </a:xfrm>
          <a:prstGeom prst="rect">
            <a:avLst/>
          </a:prstGeom>
        </p:spPr>
      </p:pic>
      <p:sp>
        <p:nvSpPr>
          <p:cNvPr id="7" name="文本框 6"/>
          <p:cNvSpPr txBox="1"/>
          <p:nvPr/>
        </p:nvSpPr>
        <p:spPr>
          <a:xfrm>
            <a:off x="2554828" y="2467710"/>
            <a:ext cx="7114094" cy="7067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srgbClr val="2D4C7F"/>
                </a:solidFill>
                <a:effectLst/>
                <a:uLnTx/>
                <a:uFillTx/>
                <a:latin typeface="方正宋刻本秀楷简体" panose="02000000000000000000" pitchFamily="2" charset="-122"/>
                <a:ea typeface="方正宋刻本秀楷简体" panose="02000000000000000000" pitchFamily="2" charset="-122"/>
                <a:cs typeface="+mn-cs"/>
              </a:rPr>
              <a:t>545 Project week2</a:t>
            </a:r>
            <a:endParaRPr kumimoji="0" lang="en-US" altLang="zh-CN" sz="4000" b="1" i="0" u="none" strike="noStrike" kern="1200" cap="none" spc="0" normalizeH="0" baseline="0" noProof="0" dirty="0">
              <a:ln>
                <a:noFill/>
              </a:ln>
              <a:solidFill>
                <a:srgbClr val="2D4C7F"/>
              </a:solidFill>
              <a:effectLst/>
              <a:uLnTx/>
              <a:uFillTx/>
              <a:latin typeface="方正宋刻本秀楷简体" panose="02000000000000000000" pitchFamily="2" charset="-122"/>
              <a:ea typeface="方正宋刻本秀楷简体" panose="02000000000000000000" pitchFamily="2" charset="-122"/>
              <a:cs typeface="+mn-cs"/>
            </a:endParaRPr>
          </a:p>
        </p:txBody>
      </p:sp>
      <p:sp>
        <p:nvSpPr>
          <p:cNvPr id="27" name="文本框 26"/>
          <p:cNvSpPr txBox="1"/>
          <p:nvPr/>
        </p:nvSpPr>
        <p:spPr>
          <a:xfrm>
            <a:off x="5445295" y="3361456"/>
            <a:ext cx="1952080" cy="368300"/>
          </a:xfrm>
          <a:prstGeom prst="rect">
            <a:avLst/>
          </a:prstGeom>
          <a:noFill/>
          <a:ln>
            <a:noFill/>
          </a:ln>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defRPr/>
            </a:pPr>
            <a:r>
              <a:rPr lang="en-US" b="1" dirty="0">
                <a:solidFill>
                  <a:srgbClr val="2D4C7F"/>
                </a:solidFill>
                <a:latin typeface="方正宋刻本秀楷简体" panose="02000000000000000000" pitchFamily="2" charset="-122"/>
                <a:ea typeface="方正宋刻本秀楷简体" panose="02000000000000000000" pitchFamily="2" charset="-122"/>
              </a:rPr>
              <a:t>Miranda Lu</a:t>
            </a:r>
            <a:endParaRPr lang="en-US" b="1" dirty="0">
              <a:solidFill>
                <a:srgbClr val="2D4C7F"/>
              </a:solidFill>
              <a:latin typeface="方正宋刻本秀楷简体" panose="02000000000000000000" pitchFamily="2" charset="-122"/>
              <a:ea typeface="方正宋刻本秀楷简体" panose="02000000000000000000" pitchFamily="2" charset="-122"/>
            </a:endParaRPr>
          </a:p>
        </p:txBody>
      </p:sp>
      <p:sp>
        <p:nvSpPr>
          <p:cNvPr id="10" name="矩形 9"/>
          <p:cNvSpPr/>
          <p:nvPr/>
        </p:nvSpPr>
        <p:spPr>
          <a:xfrm>
            <a:off x="1939345" y="1182191"/>
            <a:ext cx="8293226" cy="4493614"/>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DengXian" panose="02010600030101010101" charset="-122"/>
              <a:ea typeface="DengXian" panose="02010600030101010101" charset="-122"/>
              <a:cs typeface="+mn-cs"/>
            </a:endParaRPr>
          </a:p>
        </p:txBody>
      </p:sp>
      <p:sp>
        <p:nvSpPr>
          <p:cNvPr id="32" name="直角三角形 31"/>
          <p:cNvSpPr/>
          <p:nvPr/>
        </p:nvSpPr>
        <p:spPr>
          <a:xfrm>
            <a:off x="2015608" y="5266880"/>
            <a:ext cx="320263" cy="315334"/>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DengXian" panose="02010600030101010101" charset="-122"/>
              <a:ea typeface="DengXian" panose="02010600030101010101" charset="-122"/>
              <a:cs typeface="+mn-cs"/>
            </a:endParaRPr>
          </a:p>
        </p:txBody>
      </p:sp>
      <p:sp>
        <p:nvSpPr>
          <p:cNvPr id="33" name="直角三角形 32"/>
          <p:cNvSpPr/>
          <p:nvPr/>
        </p:nvSpPr>
        <p:spPr>
          <a:xfrm flipH="1">
            <a:off x="9800742" y="5266880"/>
            <a:ext cx="320263" cy="315334"/>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DengXian" panose="02010600030101010101" charset="-122"/>
              <a:ea typeface="DengXian" panose="02010600030101010101" charset="-122"/>
              <a:cs typeface="+mn-cs"/>
            </a:endParaRPr>
          </a:p>
        </p:txBody>
      </p:sp>
      <p:sp>
        <p:nvSpPr>
          <p:cNvPr id="34" name="直角三角形 33"/>
          <p:cNvSpPr/>
          <p:nvPr/>
        </p:nvSpPr>
        <p:spPr>
          <a:xfrm flipV="1">
            <a:off x="2015609" y="1275786"/>
            <a:ext cx="320263" cy="315334"/>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DengXian" panose="02010600030101010101" charset="-122"/>
              <a:ea typeface="DengXian" panose="02010600030101010101" charset="-122"/>
              <a:cs typeface="+mn-cs"/>
            </a:endParaRPr>
          </a:p>
        </p:txBody>
      </p:sp>
      <p:sp>
        <p:nvSpPr>
          <p:cNvPr id="37" name="直角三角形 36"/>
          <p:cNvSpPr/>
          <p:nvPr/>
        </p:nvSpPr>
        <p:spPr>
          <a:xfrm flipH="1" flipV="1">
            <a:off x="9805678" y="1275786"/>
            <a:ext cx="320263" cy="315334"/>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DengXian" panose="02010600030101010101" charset="-122"/>
              <a:ea typeface="DengXian" panose="02010600030101010101" charset="-122"/>
              <a:cs typeface="+mn-cs"/>
            </a:endParaRPr>
          </a:p>
        </p:txBody>
      </p:sp>
      <p:sp>
        <p:nvSpPr>
          <p:cNvPr id="2" name="文本框 1"/>
          <p:cNvSpPr txBox="1"/>
          <p:nvPr/>
        </p:nvSpPr>
        <p:spPr>
          <a:xfrm>
            <a:off x="3144074" y="4818262"/>
            <a:ext cx="6334812" cy="36830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defRPr/>
            </a:pPr>
            <a:r>
              <a:rPr kumimoji="0" lang="en-US" altLang="zh-CN" sz="1800" b="1" i="0" u="none" strike="noStrike" kern="1200" cap="none" spc="0" normalizeH="0" baseline="0" noProof="0">
                <a:ln>
                  <a:noFill/>
                </a:ln>
                <a:solidFill>
                  <a:srgbClr val="2D4C7F"/>
                </a:solidFill>
                <a:effectLst/>
                <a:uLnTx/>
                <a:uFillTx/>
                <a:latin typeface="方正宋刻本秀楷简体" panose="02000000000000000000" pitchFamily="2" charset="-122"/>
                <a:ea typeface="方正宋刻本秀楷简体" panose="02000000000000000000" pitchFamily="2" charset="-122"/>
                <a:cs typeface="+mn-cs"/>
              </a:rPr>
              <a:t>01/2023</a:t>
            </a:r>
            <a:endParaRPr kumimoji="0" lang="en-US" altLang="zh-CN" sz="1800" b="1" i="0" u="none" strike="noStrike" kern="1200" cap="none" spc="0" normalizeH="0" baseline="0" noProof="0">
              <a:ln>
                <a:noFill/>
              </a:ln>
              <a:solidFill>
                <a:srgbClr val="2D4C7F"/>
              </a:solidFill>
              <a:effectLst/>
              <a:uLnTx/>
              <a:uFillTx/>
              <a:latin typeface="方正宋刻本秀楷简体" panose="02000000000000000000" pitchFamily="2" charset="-122"/>
              <a:ea typeface="方正宋刻本秀楷简体" panose="02000000000000000000" pitchFamily="2"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20000"/>
            <a:lum/>
            <a:extLst>
              <a:ext uri="{BEBA8EAE-BF5A-486C-A8C5-ECC9F3942E4B}">
                <a14:imgProps xmlns:a14="http://schemas.microsoft.com/office/drawing/2010/main">
                  <a14:imgLayer r:embed="rId2">
                    <a14:imgEffect>
                      <a14:saturation sat="3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9" name="文本框 28"/>
          <p:cNvSpPr txBox="1"/>
          <p:nvPr/>
        </p:nvSpPr>
        <p:spPr>
          <a:xfrm>
            <a:off x="395927" y="1220722"/>
            <a:ext cx="1809749" cy="369332"/>
          </a:xfrm>
          <a:prstGeom prst="rect">
            <a:avLst/>
          </a:prstGeom>
          <a:noFill/>
          <a:effectLst/>
        </p:spPr>
        <p:txBody>
          <a:bodyPr wrap="square" rtlCol="0">
            <a:spAutoFit/>
          </a:bodyPr>
          <a:lstStyle/>
          <a:p>
            <a:pPr marR="0" indent="0" algn="dist" defTabSz="914400" fontAlgn="auto">
              <a:lnSpc>
                <a:spcPct val="100000"/>
              </a:lnSpc>
              <a:spcBef>
                <a:spcPts val="0"/>
              </a:spcBef>
              <a:spcAft>
                <a:spcPts val="0"/>
              </a:spcAft>
              <a:buClrTx/>
              <a:buSzTx/>
              <a:buFontTx/>
              <a:buNone/>
              <a:defRPr/>
            </a:pPr>
            <a:r>
              <a:rPr kumimoji="0" lang="zh-CN" altLang="en-US" b="1" i="0" kern="1200" cap="none" spc="0" normalizeH="0" baseline="0" noProof="0" dirty="0">
                <a:solidFill>
                  <a:prstClr val="white"/>
                </a:solidFill>
                <a:latin typeface="方正宋刻本秀楷简体" panose="02000000000000000000" pitchFamily="2" charset="-122"/>
                <a:ea typeface="方正宋刻本秀楷简体" panose="02000000000000000000" pitchFamily="2" charset="-122"/>
                <a:cs typeface="+mn-cs"/>
              </a:rPr>
              <a:t>选题背景</a:t>
            </a:r>
            <a:endParaRPr kumimoji="0" lang="zh-CN" altLang="en-US" b="1" i="0" kern="1200" cap="none" spc="0" normalizeH="0" baseline="0" noProof="0" dirty="0">
              <a:solidFill>
                <a:prstClr val="white"/>
              </a:solidFill>
              <a:latin typeface="方正宋刻本秀楷简体" panose="02000000000000000000" pitchFamily="2" charset="-122"/>
              <a:ea typeface="方正宋刻本秀楷简体" panose="02000000000000000000" pitchFamily="2" charset="-122"/>
              <a:cs typeface="+mn-cs"/>
            </a:endParaRPr>
          </a:p>
        </p:txBody>
      </p:sp>
      <p:sp>
        <p:nvSpPr>
          <p:cNvPr id="38" name="文本框 37"/>
          <p:cNvSpPr txBox="1"/>
          <p:nvPr/>
        </p:nvSpPr>
        <p:spPr>
          <a:xfrm>
            <a:off x="395927" y="2285951"/>
            <a:ext cx="1809749" cy="369332"/>
          </a:xfrm>
          <a:prstGeom prst="rect">
            <a:avLst/>
          </a:prstGeom>
          <a:noFill/>
        </p:spPr>
        <p:txBody>
          <a:bodyPr wrap="square" rtlCol="0">
            <a:spAutoFit/>
          </a:bodyPr>
          <a:lstStyle/>
          <a:p>
            <a:pPr marR="0" indent="0" algn="dist" defTabSz="914400" fontAlgn="auto">
              <a:lnSpc>
                <a:spcPct val="100000"/>
              </a:lnSpc>
              <a:spcBef>
                <a:spcPts val="0"/>
              </a:spcBef>
              <a:spcAft>
                <a:spcPts val="0"/>
              </a:spcAft>
              <a:buClrTx/>
              <a:buSzTx/>
              <a:buFontTx/>
              <a:buNone/>
              <a:defRPr/>
            </a:pPr>
            <a:r>
              <a:rPr kumimoji="0" lang="zh-CN" altLang="en-US" b="1" i="0" kern="1200" cap="none" spc="0" normalizeH="0" baseline="0" noProof="0" dirty="0">
                <a:solidFill>
                  <a:prstClr val="white">
                    <a:alpha val="80000"/>
                  </a:prstClr>
                </a:solidFill>
                <a:latin typeface="方正宋刻本秀楷简体" panose="02000000000000000000" pitchFamily="2" charset="-122"/>
                <a:ea typeface="方正宋刻本秀楷简体" panose="02000000000000000000" pitchFamily="2" charset="-122"/>
                <a:cs typeface="+mn-cs"/>
              </a:rPr>
              <a:t>文献综述</a:t>
            </a:r>
            <a:endParaRPr kumimoji="0" lang="zh-CN" altLang="en-US" b="1" i="0" kern="1200" cap="none" spc="0" normalizeH="0" baseline="0" noProof="0" dirty="0">
              <a:solidFill>
                <a:prstClr val="white">
                  <a:alpha val="80000"/>
                </a:prstClr>
              </a:solidFill>
              <a:latin typeface="方正宋刻本秀楷简体" panose="02000000000000000000" pitchFamily="2" charset="-122"/>
              <a:ea typeface="方正宋刻本秀楷简体" panose="02000000000000000000" pitchFamily="2" charset="-122"/>
              <a:cs typeface="+mn-cs"/>
            </a:endParaRPr>
          </a:p>
        </p:txBody>
      </p:sp>
      <p:sp>
        <p:nvSpPr>
          <p:cNvPr id="42" name="文本框 41"/>
          <p:cNvSpPr txBox="1"/>
          <p:nvPr/>
        </p:nvSpPr>
        <p:spPr>
          <a:xfrm>
            <a:off x="395927" y="3351180"/>
            <a:ext cx="1809749" cy="369332"/>
          </a:xfrm>
          <a:prstGeom prst="rect">
            <a:avLst/>
          </a:prstGeom>
          <a:noFill/>
        </p:spPr>
        <p:txBody>
          <a:bodyPr wrap="square" rtlCol="0">
            <a:spAutoFit/>
          </a:bodyPr>
          <a:lstStyle/>
          <a:p>
            <a:pPr marR="0" indent="0" algn="dist" defTabSz="914400" fontAlgn="auto">
              <a:lnSpc>
                <a:spcPct val="100000"/>
              </a:lnSpc>
              <a:spcBef>
                <a:spcPts val="0"/>
              </a:spcBef>
              <a:spcAft>
                <a:spcPts val="0"/>
              </a:spcAft>
              <a:buClrTx/>
              <a:buSzTx/>
              <a:buFontTx/>
              <a:buNone/>
              <a:defRPr/>
            </a:pPr>
            <a:r>
              <a:rPr kumimoji="0" lang="zh-CN" altLang="en-US" b="1" i="0" kern="1200" cap="none" spc="0" normalizeH="0" baseline="0" noProof="0" dirty="0">
                <a:solidFill>
                  <a:prstClr val="white">
                    <a:alpha val="80000"/>
                  </a:prstClr>
                </a:solidFill>
                <a:latin typeface="方正宋刻本秀楷简体" panose="02000000000000000000" pitchFamily="2" charset="-122"/>
                <a:ea typeface="方正宋刻本秀楷简体" panose="02000000000000000000" pitchFamily="2" charset="-122"/>
                <a:cs typeface="+mn-cs"/>
              </a:rPr>
              <a:t>理论框架与分析</a:t>
            </a:r>
            <a:endParaRPr kumimoji="0" lang="zh-CN" altLang="en-US" b="1" i="0" kern="1200" cap="none" spc="0" normalizeH="0" baseline="0" noProof="0" dirty="0">
              <a:solidFill>
                <a:prstClr val="white">
                  <a:alpha val="80000"/>
                </a:prstClr>
              </a:solidFill>
              <a:latin typeface="方正宋刻本秀楷简体" panose="02000000000000000000" pitchFamily="2" charset="-122"/>
              <a:ea typeface="方正宋刻本秀楷简体" panose="02000000000000000000" pitchFamily="2" charset="-122"/>
              <a:cs typeface="+mn-cs"/>
            </a:endParaRPr>
          </a:p>
        </p:txBody>
      </p:sp>
      <p:sp>
        <p:nvSpPr>
          <p:cNvPr id="46" name="文本框 45"/>
          <p:cNvSpPr txBox="1"/>
          <p:nvPr/>
        </p:nvSpPr>
        <p:spPr>
          <a:xfrm>
            <a:off x="395927" y="4416409"/>
            <a:ext cx="1809749" cy="369332"/>
          </a:xfrm>
          <a:prstGeom prst="rect">
            <a:avLst/>
          </a:prstGeom>
          <a:noFill/>
        </p:spPr>
        <p:txBody>
          <a:bodyPr wrap="square" rtlCol="0">
            <a:spAutoFit/>
          </a:bodyPr>
          <a:lstStyle/>
          <a:p>
            <a:pPr marR="0" indent="0" algn="dist" defTabSz="914400" fontAlgn="auto">
              <a:lnSpc>
                <a:spcPct val="100000"/>
              </a:lnSpc>
              <a:spcBef>
                <a:spcPts val="0"/>
              </a:spcBef>
              <a:spcAft>
                <a:spcPts val="0"/>
              </a:spcAft>
              <a:buClrTx/>
              <a:buSzTx/>
              <a:buFontTx/>
              <a:buNone/>
              <a:defRPr/>
            </a:pPr>
            <a:r>
              <a:rPr kumimoji="0" lang="zh-CN" altLang="en-US" b="1" i="0" kern="1200" cap="none" spc="0" normalizeH="0" baseline="0" noProof="0" dirty="0">
                <a:solidFill>
                  <a:prstClr val="white">
                    <a:alpha val="80000"/>
                  </a:prstClr>
                </a:solidFill>
                <a:latin typeface="方正宋刻本秀楷简体" panose="02000000000000000000" pitchFamily="2" charset="-122"/>
                <a:ea typeface="方正宋刻本秀楷简体" panose="02000000000000000000" pitchFamily="2" charset="-122"/>
                <a:cs typeface="+mn-cs"/>
              </a:rPr>
              <a:t>数据分析与实证</a:t>
            </a:r>
            <a:endParaRPr kumimoji="0" lang="zh-CN" altLang="en-US" b="1" i="0" kern="1200" cap="none" spc="0" normalizeH="0" baseline="0" noProof="0" dirty="0">
              <a:solidFill>
                <a:prstClr val="white">
                  <a:alpha val="80000"/>
                </a:prstClr>
              </a:solidFill>
              <a:latin typeface="方正宋刻本秀楷简体" panose="02000000000000000000" pitchFamily="2" charset="-122"/>
              <a:ea typeface="方正宋刻本秀楷简体" panose="02000000000000000000" pitchFamily="2" charset="-122"/>
              <a:cs typeface="+mn-cs"/>
            </a:endParaRPr>
          </a:p>
        </p:txBody>
      </p:sp>
      <p:sp>
        <p:nvSpPr>
          <p:cNvPr id="50" name="文本框 49"/>
          <p:cNvSpPr txBox="1"/>
          <p:nvPr/>
        </p:nvSpPr>
        <p:spPr>
          <a:xfrm>
            <a:off x="395927" y="5481638"/>
            <a:ext cx="1809749" cy="369332"/>
          </a:xfrm>
          <a:prstGeom prst="rect">
            <a:avLst/>
          </a:prstGeom>
          <a:noFill/>
        </p:spPr>
        <p:txBody>
          <a:bodyPr wrap="square" rtlCol="0">
            <a:spAutoFit/>
          </a:bodyPr>
          <a:lstStyle/>
          <a:p>
            <a:pPr marR="0" indent="0" algn="dist" defTabSz="914400" fontAlgn="auto">
              <a:lnSpc>
                <a:spcPct val="100000"/>
              </a:lnSpc>
              <a:spcBef>
                <a:spcPts val="0"/>
              </a:spcBef>
              <a:spcAft>
                <a:spcPts val="0"/>
              </a:spcAft>
              <a:buClrTx/>
              <a:buSzTx/>
              <a:buFontTx/>
              <a:buNone/>
              <a:defRPr/>
            </a:pPr>
            <a:r>
              <a:rPr kumimoji="0" lang="zh-CN" altLang="en-US" b="1" i="0" kern="1200" cap="none" spc="0" normalizeH="0" baseline="0" noProof="0" dirty="0">
                <a:solidFill>
                  <a:prstClr val="white">
                    <a:alpha val="80000"/>
                  </a:prstClr>
                </a:solidFill>
                <a:latin typeface="方正宋刻本秀楷简体" panose="02000000000000000000" pitchFamily="2" charset="-122"/>
                <a:ea typeface="方正宋刻本秀楷简体" panose="02000000000000000000" pitchFamily="2" charset="-122"/>
                <a:cs typeface="+mn-cs"/>
              </a:rPr>
              <a:t>结论与建议</a:t>
            </a:r>
            <a:endParaRPr kumimoji="0" lang="zh-CN" altLang="en-US" b="1" i="0" kern="1200" cap="none" spc="0" normalizeH="0" baseline="0" noProof="0" dirty="0">
              <a:solidFill>
                <a:prstClr val="white">
                  <a:alpha val="80000"/>
                </a:prstClr>
              </a:solidFill>
              <a:latin typeface="方正宋刻本秀楷简体" panose="02000000000000000000" pitchFamily="2" charset="-122"/>
              <a:ea typeface="方正宋刻本秀楷简体" panose="02000000000000000000" pitchFamily="2" charset="-122"/>
              <a:cs typeface="+mn-cs"/>
            </a:endParaRPr>
          </a:p>
        </p:txBody>
      </p:sp>
      <p:grpSp>
        <p:nvGrpSpPr>
          <p:cNvPr id="2" name="组合 1"/>
          <p:cNvGrpSpPr/>
          <p:nvPr/>
        </p:nvGrpSpPr>
        <p:grpSpPr>
          <a:xfrm>
            <a:off x="1328715" y="439161"/>
            <a:ext cx="8292332" cy="5165420"/>
            <a:chOff x="1328715" y="439161"/>
            <a:chExt cx="8292332" cy="5165420"/>
          </a:xfrm>
        </p:grpSpPr>
        <p:sp>
          <p:nvSpPr>
            <p:cNvPr id="16" name="文本框 15"/>
            <p:cNvSpPr txBox="1"/>
            <p:nvPr/>
          </p:nvSpPr>
          <p:spPr>
            <a:xfrm>
              <a:off x="6782597" y="1096716"/>
              <a:ext cx="2838450" cy="45078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700" b="1" i="0" u="none" strike="noStrike" kern="1200" cap="none" spc="0" normalizeH="0" baseline="0" noProof="0" dirty="0">
                  <a:ln>
                    <a:noFill/>
                  </a:ln>
                  <a:solidFill>
                    <a:srgbClr val="2D4C7F">
                      <a:lumMod val="20000"/>
                      <a:lumOff val="80000"/>
                    </a:srgbClr>
                  </a:solidFill>
                  <a:effectLst/>
                  <a:uLnTx/>
                  <a:uFillTx/>
                  <a:latin typeface="Berlin Sans FB Demi" panose="020E0802020502020306" pitchFamily="34" charset="0"/>
                  <a:ea typeface="方正宋刻本秀楷简体" panose="02000000000000000000" pitchFamily="2" charset="-122"/>
                  <a:cs typeface="+mn-cs"/>
                </a:rPr>
                <a:t>3</a:t>
              </a:r>
              <a:endParaRPr kumimoji="0" lang="en-US" altLang="zh-CN" sz="28700" b="1" i="0" u="none" strike="noStrike" kern="1200" cap="none" spc="0" normalizeH="0" baseline="0" noProof="0" dirty="0">
                <a:ln>
                  <a:noFill/>
                </a:ln>
                <a:solidFill>
                  <a:srgbClr val="2D4C7F">
                    <a:lumMod val="20000"/>
                    <a:lumOff val="80000"/>
                  </a:srgbClr>
                </a:solidFill>
                <a:effectLst/>
                <a:uLnTx/>
                <a:uFillTx/>
                <a:latin typeface="Berlin Sans FB Demi" panose="020E0802020502020306" pitchFamily="34" charset="0"/>
                <a:ea typeface="方正宋刻本秀楷简体" panose="02000000000000000000" pitchFamily="2" charset="-122"/>
                <a:cs typeface="+mn-cs"/>
              </a:endParaRPr>
            </a:p>
          </p:txBody>
        </p:sp>
        <p:sp>
          <p:nvSpPr>
            <p:cNvPr id="17" name="文本框 16"/>
            <p:cNvSpPr txBox="1"/>
            <p:nvPr/>
          </p:nvSpPr>
          <p:spPr>
            <a:xfrm>
              <a:off x="1328715" y="439161"/>
              <a:ext cx="4767540"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black"/>
                  </a:solidFill>
                  <a:effectLst/>
                  <a:uLnTx/>
                  <a:uFillTx/>
                  <a:latin typeface="华文楷体" panose="02010600040101010101" charset="-122"/>
                  <a:ea typeface="华文楷体" panose="02010600040101010101" charset="-122"/>
                  <a:cs typeface="+mn-cs"/>
                </a:rPr>
                <a:t>P</a:t>
              </a:r>
              <a:r>
                <a:rPr kumimoji="0" lang="en-US" altLang="zh-CN" sz="3200" b="1" i="0" u="none" strike="noStrike" kern="1200" cap="none" spc="0" normalizeH="0" baseline="0" noProof="0" dirty="0">
                  <a:ln>
                    <a:noFill/>
                  </a:ln>
                  <a:solidFill>
                    <a:prstClr val="black"/>
                  </a:solidFill>
                  <a:effectLst/>
                  <a:uLnTx/>
                  <a:uFillTx/>
                  <a:latin typeface="华文楷体" panose="02010600040101010101" charset="-122"/>
                  <a:ea typeface="华文楷体" panose="02010600040101010101" charset="-122"/>
                  <a:cs typeface="+mn-cs"/>
                </a:rPr>
                <a:t>roblem 3</a:t>
              </a:r>
              <a:endParaRPr kumimoji="0" lang="en-US" altLang="zh-CN" sz="3200" b="1" i="0" u="none" strike="noStrike" kern="1200" cap="none" spc="0" normalizeH="0" baseline="0" noProof="0" dirty="0">
                <a:ln>
                  <a:noFill/>
                </a:ln>
                <a:solidFill>
                  <a:prstClr val="black"/>
                </a:solidFill>
                <a:effectLst/>
                <a:uLnTx/>
                <a:uFillTx/>
                <a:latin typeface="华文楷体" panose="02010600040101010101" charset="-122"/>
                <a:ea typeface="华文楷体" panose="02010600040101010101" charset="-122"/>
                <a:cs typeface="+mn-cs"/>
              </a:endParaRPr>
            </a:p>
          </p:txBody>
        </p:sp>
      </p:grpSp>
      <p:sp>
        <p:nvSpPr>
          <p:cNvPr id="20" name="文本框 19"/>
          <p:cNvSpPr txBox="1"/>
          <p:nvPr/>
        </p:nvSpPr>
        <p:spPr>
          <a:xfrm>
            <a:off x="426842" y="1236300"/>
            <a:ext cx="1809749" cy="368300"/>
          </a:xfrm>
          <a:prstGeom prst="rect">
            <a:avLst/>
          </a:prstGeom>
          <a:noFill/>
        </p:spPr>
        <p:txBody>
          <a:bodyPr wrap="square" rtlCol="0">
            <a:spAutoFit/>
          </a:bodyPr>
          <a:lstStyle>
            <a:defPPr>
              <a:defRPr lang="zh-CN"/>
            </a:defPPr>
            <a:lvl1pPr algn="dist">
              <a:defRPr b="1">
                <a:solidFill>
                  <a:schemeClr val="bg1">
                    <a:alpha val="80000"/>
                  </a:schemeClr>
                </a:solidFill>
                <a:latin typeface="方正宋刻本秀楷简体" panose="02000000000000000000" pitchFamily="2" charset="-122"/>
                <a:ea typeface="方正宋刻本秀楷简体" panose="02000000000000000000"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noProof="0" dirty="0">
                <a:ln>
                  <a:noFill/>
                </a:ln>
                <a:solidFill>
                  <a:schemeClr val="bg1"/>
                </a:solidFill>
                <a:effectLst/>
                <a:uLnTx/>
                <a:uFillTx/>
                <a:latin typeface="SimSun" panose="02010600030101010101" pitchFamily="2" charset="-122"/>
                <a:ea typeface="SimSun" panose="02010600030101010101" pitchFamily="2" charset="-122"/>
                <a:sym typeface="+mn-ea"/>
              </a:rPr>
              <a:t>项目介绍</a:t>
            </a:r>
            <a:endParaRPr kumimoji="0" lang="zh-CN" altLang="en-US" sz="1800" b="1" i="0" u="none" strike="noStrike" kern="1200" cap="none" spc="0" normalizeH="0" baseline="0" noProof="0" dirty="0">
              <a:ln>
                <a:noFill/>
              </a:ln>
              <a:solidFill>
                <a:schemeClr val="bg1"/>
              </a:solidFill>
              <a:effectLst/>
              <a:uLnTx/>
              <a:uFillTx/>
              <a:latin typeface="SimSun" panose="02010600030101010101" pitchFamily="2" charset="-122"/>
              <a:ea typeface="SimSun" panose="02010600030101010101" pitchFamily="2" charset="-122"/>
              <a:cs typeface="+mn-cs"/>
              <a:sym typeface="+mn-ea"/>
            </a:endParaRPr>
          </a:p>
        </p:txBody>
      </p:sp>
      <p:sp>
        <p:nvSpPr>
          <p:cNvPr id="21" name="文本框 20"/>
          <p:cNvSpPr txBox="1"/>
          <p:nvPr/>
        </p:nvSpPr>
        <p:spPr>
          <a:xfrm>
            <a:off x="426448" y="1941343"/>
            <a:ext cx="1809749" cy="368300"/>
          </a:xfrm>
          <a:prstGeom prst="rect">
            <a:avLst/>
          </a:prstGeom>
          <a:noFill/>
          <a:effectLst/>
        </p:spPr>
        <p:txBody>
          <a:bodyPr wrap="square" rtlCol="0">
            <a:spAutoFit/>
          </a:bodyPr>
          <a:lstStyle>
            <a:defPPr>
              <a:defRPr lang="zh-CN"/>
            </a:defPPr>
            <a:lvl1pPr algn="dist">
              <a:defRPr b="1">
                <a:solidFill>
                  <a:schemeClr val="bg1"/>
                </a:solidFill>
                <a:latin typeface="方正宋刻本秀楷简体" panose="02000000000000000000" pitchFamily="2" charset="-122"/>
                <a:ea typeface="方正宋刻本秀楷简体" panose="02000000000000000000"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noProof="0" dirty="0">
                <a:ln>
                  <a:noFill/>
                </a:ln>
                <a:solidFill>
                  <a:schemeClr val="bg1"/>
                </a:solidFill>
                <a:effectLst/>
                <a:uLnTx/>
                <a:uFillTx/>
                <a:sym typeface="+mn-ea"/>
              </a:rPr>
              <a:t>设计思路</a:t>
            </a:r>
            <a:endParaRPr kumimoji="0" lang="zh-CN" altLang="en-US" sz="1800"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endParaRPr>
          </a:p>
        </p:txBody>
      </p:sp>
      <p:sp>
        <p:nvSpPr>
          <p:cNvPr id="22" name="文本框 21"/>
          <p:cNvSpPr txBox="1"/>
          <p:nvPr/>
        </p:nvSpPr>
        <p:spPr>
          <a:xfrm>
            <a:off x="426532" y="4255597"/>
            <a:ext cx="1809749" cy="368300"/>
          </a:xfrm>
          <a:prstGeom prst="rect">
            <a:avLst/>
          </a:prstGeom>
          <a:noFill/>
        </p:spPr>
        <p:txBody>
          <a:bodyPr wrap="square" rtlCol="0">
            <a:spAutoFit/>
          </a:bodyPr>
          <a:lstStyle>
            <a:defPPr>
              <a:defRPr lang="zh-CN"/>
            </a:defPPr>
            <a:lvl1pPr algn="dist">
              <a:defRPr b="1">
                <a:solidFill>
                  <a:schemeClr val="bg1">
                    <a:alpha val="80000"/>
                  </a:schemeClr>
                </a:solidFill>
                <a:latin typeface="方正宋刻本秀楷简体" panose="02000000000000000000" pitchFamily="2" charset="-122"/>
                <a:ea typeface="方正宋刻本秀楷简体" panose="02000000000000000000"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noProof="0" dirty="0">
                <a:ln>
                  <a:noFill/>
                </a:ln>
                <a:solidFill>
                  <a:schemeClr val="bg1"/>
                </a:solidFill>
                <a:effectLst/>
                <a:uLnTx/>
                <a:uFillTx/>
                <a:sym typeface="+mn-ea"/>
              </a:rPr>
              <a:t>功能描述</a:t>
            </a:r>
            <a:endParaRPr kumimoji="0" lang="zh-CN" altLang="en-US" sz="1800" b="1"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endParaRPr>
          </a:p>
        </p:txBody>
      </p:sp>
      <p:sp>
        <p:nvSpPr>
          <p:cNvPr id="23" name="文本框 22"/>
          <p:cNvSpPr txBox="1"/>
          <p:nvPr/>
        </p:nvSpPr>
        <p:spPr>
          <a:xfrm>
            <a:off x="426812" y="5027358"/>
            <a:ext cx="1809749" cy="368300"/>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lang="zh-CN" altLang="en-US" b="1" noProof="0" dirty="0">
                <a:solidFill>
                  <a:schemeClr val="bg1"/>
                </a:solidFill>
                <a:latin typeface="方正宋刻本秀楷简体" panose="02000000000000000000" pitchFamily="2" charset="-122"/>
                <a:ea typeface="方正宋刻本秀楷简体" panose="02000000000000000000" pitchFamily="2" charset="-122"/>
                <a:sym typeface="+mn-ea"/>
              </a:rPr>
              <a:t>效果展示</a:t>
            </a:r>
            <a:endParaRPr kumimoji="0" lang="zh-CN" altLang="en-US" b="1" i="0" kern="1200" cap="none" spc="0" normalizeH="0" baseline="0" noProof="0" dirty="0">
              <a:solidFill>
                <a:schemeClr val="bg1"/>
              </a:solidFill>
              <a:latin typeface="方正宋刻本秀楷简体" panose="02000000000000000000" pitchFamily="2" charset="-122"/>
              <a:ea typeface="方正宋刻本秀楷简体" panose="02000000000000000000" pitchFamily="2" charset="-122"/>
              <a:cs typeface="+mn-cs"/>
              <a:sym typeface="+mn-ea"/>
            </a:endParaRPr>
          </a:p>
        </p:txBody>
      </p:sp>
      <p:sp>
        <p:nvSpPr>
          <p:cNvPr id="24" name="文本框 23"/>
          <p:cNvSpPr txBox="1"/>
          <p:nvPr/>
        </p:nvSpPr>
        <p:spPr>
          <a:xfrm>
            <a:off x="426842" y="2645746"/>
            <a:ext cx="1809749" cy="368300"/>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lang="zh-CN" altLang="en-US" b="1" noProof="0" dirty="0">
                <a:solidFill>
                  <a:schemeClr val="bg1"/>
                </a:solidFill>
                <a:latin typeface="方正宋刻本秀楷简体" panose="02000000000000000000" pitchFamily="2" charset="-122"/>
                <a:ea typeface="方正宋刻本秀楷简体" panose="02000000000000000000" pitchFamily="2" charset="-122"/>
                <a:sym typeface="+mn-ea"/>
              </a:rPr>
              <a:t>产品方案</a:t>
            </a:r>
            <a:endParaRPr kumimoji="0" lang="zh-CN" altLang="en-US" b="1" i="0" kern="1200" cap="none" spc="0" normalizeH="0" baseline="0" noProof="0" dirty="0">
              <a:solidFill>
                <a:schemeClr val="bg1"/>
              </a:solidFill>
              <a:latin typeface="方正宋刻本秀楷简体" panose="02000000000000000000" pitchFamily="2" charset="-122"/>
              <a:ea typeface="方正宋刻本秀楷简体" panose="02000000000000000000" pitchFamily="2" charset="-122"/>
              <a:cs typeface="+mn-cs"/>
              <a:sym typeface="+mn-ea"/>
            </a:endParaRPr>
          </a:p>
        </p:txBody>
      </p:sp>
      <p:grpSp>
        <p:nvGrpSpPr>
          <p:cNvPr id="25" name="组合 24"/>
          <p:cNvGrpSpPr/>
          <p:nvPr/>
        </p:nvGrpSpPr>
        <p:grpSpPr>
          <a:xfrm rot="8080996" flipV="1">
            <a:off x="-206477" y="2626983"/>
            <a:ext cx="414224" cy="407849"/>
            <a:chOff x="971550" y="5735776"/>
            <a:chExt cx="414224" cy="407849"/>
          </a:xfrm>
        </p:grpSpPr>
        <p:sp>
          <p:nvSpPr>
            <p:cNvPr id="26" name="直角三角形 25"/>
            <p:cNvSpPr/>
            <p:nvPr/>
          </p:nvSpPr>
          <p:spPr>
            <a:xfrm>
              <a:off x="971550" y="5735776"/>
              <a:ext cx="414224" cy="40784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DengXian" panose="02010600030101010101" charset="-122"/>
                <a:ea typeface="DengXian" panose="02010600030101010101" charset="-122"/>
                <a:cs typeface="+mn-cs"/>
              </a:endParaRPr>
            </a:p>
          </p:txBody>
        </p:sp>
        <p:sp>
          <p:nvSpPr>
            <p:cNvPr id="27" name="直角三角形 26"/>
            <p:cNvSpPr/>
            <p:nvPr/>
          </p:nvSpPr>
          <p:spPr>
            <a:xfrm>
              <a:off x="995370" y="5759053"/>
              <a:ext cx="366391" cy="360752"/>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DengXian" panose="02010600030101010101" charset="-122"/>
                <a:ea typeface="DengXian" panose="02010600030101010101" charset="-122"/>
                <a:cs typeface="+mn-cs"/>
              </a:endParaRPr>
            </a:p>
          </p:txBody>
        </p:sp>
        <p:sp>
          <p:nvSpPr>
            <p:cNvPr id="28" name="直角三角形 27"/>
            <p:cNvSpPr/>
            <p:nvPr/>
          </p:nvSpPr>
          <p:spPr>
            <a:xfrm>
              <a:off x="1019190" y="5780651"/>
              <a:ext cx="320263" cy="315334"/>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DengXian" panose="02010600030101010101" charset="-122"/>
                <a:ea typeface="DengXian" panose="02010600030101010101" charset="-122"/>
                <a:cs typeface="+mn-cs"/>
              </a:endParaRPr>
            </a:p>
          </p:txBody>
        </p:sp>
      </p:grpSp>
      <p:sp>
        <p:nvSpPr>
          <p:cNvPr id="31" name="文本框 30"/>
          <p:cNvSpPr txBox="1"/>
          <p:nvPr/>
        </p:nvSpPr>
        <p:spPr>
          <a:xfrm>
            <a:off x="426720" y="5798619"/>
            <a:ext cx="2592297" cy="368300"/>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lang="zh-CN" altLang="en-US" b="1" noProof="0" dirty="0">
                <a:solidFill>
                  <a:schemeClr val="bg1"/>
                </a:solidFill>
                <a:latin typeface="方正宋刻本秀楷简体" panose="02000000000000000000" pitchFamily="2" charset="-122"/>
                <a:ea typeface="方正宋刻本秀楷简体" panose="02000000000000000000" pitchFamily="2" charset="-122"/>
                <a:sym typeface="+mn-ea"/>
              </a:rPr>
              <a:t>应用场景</a:t>
            </a:r>
            <a:endParaRPr kumimoji="0" lang="zh-CN" altLang="en-US" b="1" i="0" kern="1200" cap="none" spc="0" normalizeH="0" baseline="0" noProof="0" dirty="0">
              <a:solidFill>
                <a:schemeClr val="bg1"/>
              </a:solidFill>
              <a:latin typeface="方正宋刻本秀楷简体" panose="02000000000000000000" pitchFamily="2" charset="-122"/>
              <a:ea typeface="方正宋刻本秀楷简体" panose="02000000000000000000" pitchFamily="2" charset="-122"/>
              <a:cs typeface="+mn-cs"/>
              <a:sym typeface="+mn-ea"/>
            </a:endParaRPr>
          </a:p>
        </p:txBody>
      </p:sp>
      <p:sp>
        <p:nvSpPr>
          <p:cNvPr id="3" name="文本框 2"/>
          <p:cNvSpPr txBox="1"/>
          <p:nvPr/>
        </p:nvSpPr>
        <p:spPr>
          <a:xfrm>
            <a:off x="426842" y="3414731"/>
            <a:ext cx="1809749" cy="368300"/>
          </a:xfrm>
          <a:prstGeom prst="rect">
            <a:avLst/>
          </a:prstGeom>
          <a:noFill/>
        </p:spPr>
        <p:txBody>
          <a:bodyPr wrap="square" rtlCol="0">
            <a:spAutoFit/>
          </a:bodyPr>
          <a:p>
            <a:pPr marR="0" indent="0" defTabSz="914400" fontAlgn="auto">
              <a:lnSpc>
                <a:spcPct val="100000"/>
              </a:lnSpc>
              <a:spcBef>
                <a:spcPts val="0"/>
              </a:spcBef>
              <a:spcAft>
                <a:spcPts val="0"/>
              </a:spcAft>
              <a:buClrTx/>
              <a:buSzTx/>
              <a:buFontTx/>
              <a:buNone/>
              <a:defRPr/>
            </a:pPr>
            <a:r>
              <a:rPr kumimoji="0" lang="zh-CN" altLang="en-US" b="1" i="0" kern="1200" cap="none" spc="0" normalizeH="0" baseline="0" noProof="0" dirty="0">
                <a:solidFill>
                  <a:schemeClr val="bg1"/>
                </a:solidFill>
                <a:latin typeface="方正宋刻本秀楷简体" panose="02000000000000000000" pitchFamily="2" charset="-122"/>
                <a:ea typeface="方正宋刻本秀楷简体" panose="02000000000000000000" pitchFamily="2" charset="-122"/>
                <a:cs typeface="+mn-cs"/>
                <a:sym typeface="+mn-ea"/>
              </a:rPr>
              <a:t>技术架构</a:t>
            </a:r>
            <a:endParaRPr kumimoji="0" lang="zh-CN" altLang="en-US" b="1" i="0" kern="1200" cap="none" spc="0" normalizeH="0" baseline="0" noProof="0" dirty="0">
              <a:solidFill>
                <a:schemeClr val="bg1"/>
              </a:solidFill>
              <a:latin typeface="方正宋刻本秀楷简体" panose="02000000000000000000" pitchFamily="2" charset="-122"/>
              <a:ea typeface="方正宋刻本秀楷简体" panose="02000000000000000000" pitchFamily="2" charset="-122"/>
              <a:cs typeface="+mn-cs"/>
              <a:sym typeface="+mn-ea"/>
            </a:endParaRPr>
          </a:p>
        </p:txBody>
      </p:sp>
      <p:sp>
        <p:nvSpPr>
          <p:cNvPr id="4" name="文本框 3"/>
          <p:cNvSpPr txBox="1"/>
          <p:nvPr>
            <p:custDataLst>
              <p:tags r:id="rId3"/>
            </p:custDataLst>
          </p:nvPr>
        </p:nvSpPr>
        <p:spPr>
          <a:xfrm>
            <a:off x="1048385" y="1240155"/>
            <a:ext cx="9775190" cy="1198880"/>
          </a:xfrm>
          <a:prstGeom prst="rect">
            <a:avLst/>
          </a:prstGeom>
          <a:noFill/>
        </p:spPr>
        <p:txBody>
          <a:bodyPr wrap="square" rtlCol="0">
            <a:spAutoFit/>
          </a:bodyPr>
          <a:p>
            <a:r>
              <a:rPr lang="zh-CN" altLang="en-US" sz="2400"/>
              <a:t>Simulate AR(1) through AR(3) and MA(1) through MA(3) processes. Compare their ACF and PACF graphs. How do the graphs help us to identify the type and order of each process</a:t>
            </a:r>
            <a:endParaRPr lang="zh-CN" altLang="en-US" sz="24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20000"/>
            <a:lum/>
            <a:extLst>
              <a:ext uri="{BEBA8EAE-BF5A-486C-A8C5-ECC9F3942E4B}">
                <a14:imgProps xmlns:a14="http://schemas.microsoft.com/office/drawing/2010/main">
                  <a14:imgLayer r:embed="rId2">
                    <a14:imgEffect>
                      <a14:saturation sat="3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9" name="文本框 28"/>
          <p:cNvSpPr txBox="1"/>
          <p:nvPr/>
        </p:nvSpPr>
        <p:spPr>
          <a:xfrm>
            <a:off x="395927" y="1220722"/>
            <a:ext cx="1809749" cy="369332"/>
          </a:xfrm>
          <a:prstGeom prst="rect">
            <a:avLst/>
          </a:prstGeom>
          <a:noFill/>
          <a:effectLst/>
        </p:spPr>
        <p:txBody>
          <a:bodyPr wrap="square" rtlCol="0">
            <a:spAutoFit/>
          </a:bodyPr>
          <a:lstStyle/>
          <a:p>
            <a:pPr marR="0" indent="0" algn="dist" defTabSz="914400" fontAlgn="auto">
              <a:lnSpc>
                <a:spcPct val="100000"/>
              </a:lnSpc>
              <a:spcBef>
                <a:spcPts val="0"/>
              </a:spcBef>
              <a:spcAft>
                <a:spcPts val="0"/>
              </a:spcAft>
              <a:buClrTx/>
              <a:buSzTx/>
              <a:buFontTx/>
              <a:buNone/>
              <a:defRPr/>
            </a:pPr>
            <a:r>
              <a:rPr kumimoji="0" lang="zh-CN" altLang="en-US" b="1" i="0" kern="1200" cap="none" spc="0" normalizeH="0" baseline="0" noProof="0" dirty="0">
                <a:solidFill>
                  <a:prstClr val="white"/>
                </a:solidFill>
                <a:latin typeface="方正宋刻本秀楷简体" panose="02000000000000000000" pitchFamily="2" charset="-122"/>
                <a:ea typeface="方正宋刻本秀楷简体" panose="02000000000000000000" pitchFamily="2" charset="-122"/>
                <a:cs typeface="+mn-cs"/>
              </a:rPr>
              <a:t>选题背景</a:t>
            </a:r>
            <a:endParaRPr kumimoji="0" lang="zh-CN" altLang="en-US" b="1" i="0" kern="1200" cap="none" spc="0" normalizeH="0" baseline="0" noProof="0" dirty="0">
              <a:solidFill>
                <a:prstClr val="white"/>
              </a:solidFill>
              <a:latin typeface="方正宋刻本秀楷简体" panose="02000000000000000000" pitchFamily="2" charset="-122"/>
              <a:ea typeface="方正宋刻本秀楷简体" panose="02000000000000000000" pitchFamily="2" charset="-122"/>
              <a:cs typeface="+mn-cs"/>
            </a:endParaRPr>
          </a:p>
        </p:txBody>
      </p:sp>
      <p:sp>
        <p:nvSpPr>
          <p:cNvPr id="38" name="文本框 37"/>
          <p:cNvSpPr txBox="1"/>
          <p:nvPr/>
        </p:nvSpPr>
        <p:spPr>
          <a:xfrm>
            <a:off x="395927" y="2285951"/>
            <a:ext cx="1809749" cy="369332"/>
          </a:xfrm>
          <a:prstGeom prst="rect">
            <a:avLst/>
          </a:prstGeom>
          <a:noFill/>
        </p:spPr>
        <p:txBody>
          <a:bodyPr wrap="square" rtlCol="0">
            <a:spAutoFit/>
          </a:bodyPr>
          <a:lstStyle/>
          <a:p>
            <a:pPr marR="0" indent="0" algn="dist" defTabSz="914400" fontAlgn="auto">
              <a:lnSpc>
                <a:spcPct val="100000"/>
              </a:lnSpc>
              <a:spcBef>
                <a:spcPts val="0"/>
              </a:spcBef>
              <a:spcAft>
                <a:spcPts val="0"/>
              </a:spcAft>
              <a:buClrTx/>
              <a:buSzTx/>
              <a:buFontTx/>
              <a:buNone/>
              <a:defRPr/>
            </a:pPr>
            <a:r>
              <a:rPr kumimoji="0" lang="zh-CN" altLang="en-US" b="1" i="0" kern="1200" cap="none" spc="0" normalizeH="0" baseline="0" noProof="0" dirty="0">
                <a:solidFill>
                  <a:prstClr val="white">
                    <a:alpha val="80000"/>
                  </a:prstClr>
                </a:solidFill>
                <a:latin typeface="方正宋刻本秀楷简体" panose="02000000000000000000" pitchFamily="2" charset="-122"/>
                <a:ea typeface="方正宋刻本秀楷简体" panose="02000000000000000000" pitchFamily="2" charset="-122"/>
                <a:cs typeface="+mn-cs"/>
              </a:rPr>
              <a:t>文献综述</a:t>
            </a:r>
            <a:endParaRPr kumimoji="0" lang="zh-CN" altLang="en-US" b="1" i="0" kern="1200" cap="none" spc="0" normalizeH="0" baseline="0" noProof="0" dirty="0">
              <a:solidFill>
                <a:prstClr val="white">
                  <a:alpha val="80000"/>
                </a:prstClr>
              </a:solidFill>
              <a:latin typeface="方正宋刻本秀楷简体" panose="02000000000000000000" pitchFamily="2" charset="-122"/>
              <a:ea typeface="方正宋刻本秀楷简体" panose="02000000000000000000" pitchFamily="2" charset="-122"/>
              <a:cs typeface="+mn-cs"/>
            </a:endParaRPr>
          </a:p>
        </p:txBody>
      </p:sp>
      <p:sp>
        <p:nvSpPr>
          <p:cNvPr id="42" name="文本框 41"/>
          <p:cNvSpPr txBox="1"/>
          <p:nvPr/>
        </p:nvSpPr>
        <p:spPr>
          <a:xfrm>
            <a:off x="395927" y="3351180"/>
            <a:ext cx="1809749" cy="369332"/>
          </a:xfrm>
          <a:prstGeom prst="rect">
            <a:avLst/>
          </a:prstGeom>
          <a:noFill/>
        </p:spPr>
        <p:txBody>
          <a:bodyPr wrap="square" rtlCol="0">
            <a:spAutoFit/>
          </a:bodyPr>
          <a:lstStyle/>
          <a:p>
            <a:pPr marR="0" indent="0" algn="dist" defTabSz="914400" fontAlgn="auto">
              <a:lnSpc>
                <a:spcPct val="100000"/>
              </a:lnSpc>
              <a:spcBef>
                <a:spcPts val="0"/>
              </a:spcBef>
              <a:spcAft>
                <a:spcPts val="0"/>
              </a:spcAft>
              <a:buClrTx/>
              <a:buSzTx/>
              <a:buFontTx/>
              <a:buNone/>
              <a:defRPr/>
            </a:pPr>
            <a:r>
              <a:rPr kumimoji="0" lang="zh-CN" altLang="en-US" b="1" i="0" kern="1200" cap="none" spc="0" normalizeH="0" baseline="0" noProof="0" dirty="0">
                <a:solidFill>
                  <a:prstClr val="white">
                    <a:alpha val="80000"/>
                  </a:prstClr>
                </a:solidFill>
                <a:latin typeface="方正宋刻本秀楷简体" panose="02000000000000000000" pitchFamily="2" charset="-122"/>
                <a:ea typeface="方正宋刻本秀楷简体" panose="02000000000000000000" pitchFamily="2" charset="-122"/>
                <a:cs typeface="+mn-cs"/>
              </a:rPr>
              <a:t>理论框架与分析</a:t>
            </a:r>
            <a:endParaRPr kumimoji="0" lang="zh-CN" altLang="en-US" b="1" i="0" kern="1200" cap="none" spc="0" normalizeH="0" baseline="0" noProof="0" dirty="0">
              <a:solidFill>
                <a:prstClr val="white">
                  <a:alpha val="80000"/>
                </a:prstClr>
              </a:solidFill>
              <a:latin typeface="方正宋刻本秀楷简体" panose="02000000000000000000" pitchFamily="2" charset="-122"/>
              <a:ea typeface="方正宋刻本秀楷简体" panose="02000000000000000000" pitchFamily="2" charset="-122"/>
              <a:cs typeface="+mn-cs"/>
            </a:endParaRPr>
          </a:p>
        </p:txBody>
      </p:sp>
      <p:sp>
        <p:nvSpPr>
          <p:cNvPr id="46" name="文本框 45"/>
          <p:cNvSpPr txBox="1"/>
          <p:nvPr/>
        </p:nvSpPr>
        <p:spPr>
          <a:xfrm>
            <a:off x="395927" y="4416409"/>
            <a:ext cx="1809749" cy="369332"/>
          </a:xfrm>
          <a:prstGeom prst="rect">
            <a:avLst/>
          </a:prstGeom>
          <a:noFill/>
        </p:spPr>
        <p:txBody>
          <a:bodyPr wrap="square" rtlCol="0">
            <a:spAutoFit/>
          </a:bodyPr>
          <a:lstStyle/>
          <a:p>
            <a:pPr marR="0" indent="0" algn="dist" defTabSz="914400" fontAlgn="auto">
              <a:lnSpc>
                <a:spcPct val="100000"/>
              </a:lnSpc>
              <a:spcBef>
                <a:spcPts val="0"/>
              </a:spcBef>
              <a:spcAft>
                <a:spcPts val="0"/>
              </a:spcAft>
              <a:buClrTx/>
              <a:buSzTx/>
              <a:buFontTx/>
              <a:buNone/>
              <a:defRPr/>
            </a:pPr>
            <a:r>
              <a:rPr kumimoji="0" lang="zh-CN" altLang="en-US" b="1" i="0" kern="1200" cap="none" spc="0" normalizeH="0" baseline="0" noProof="0" dirty="0">
                <a:solidFill>
                  <a:prstClr val="white">
                    <a:alpha val="80000"/>
                  </a:prstClr>
                </a:solidFill>
                <a:latin typeface="方正宋刻本秀楷简体" panose="02000000000000000000" pitchFamily="2" charset="-122"/>
                <a:ea typeface="方正宋刻本秀楷简体" panose="02000000000000000000" pitchFamily="2" charset="-122"/>
                <a:cs typeface="+mn-cs"/>
              </a:rPr>
              <a:t>数据分析与实证</a:t>
            </a:r>
            <a:endParaRPr kumimoji="0" lang="zh-CN" altLang="en-US" b="1" i="0" kern="1200" cap="none" spc="0" normalizeH="0" baseline="0" noProof="0" dirty="0">
              <a:solidFill>
                <a:prstClr val="white">
                  <a:alpha val="80000"/>
                </a:prstClr>
              </a:solidFill>
              <a:latin typeface="方正宋刻本秀楷简体" panose="02000000000000000000" pitchFamily="2" charset="-122"/>
              <a:ea typeface="方正宋刻本秀楷简体" panose="02000000000000000000" pitchFamily="2" charset="-122"/>
              <a:cs typeface="+mn-cs"/>
            </a:endParaRPr>
          </a:p>
        </p:txBody>
      </p:sp>
      <p:sp>
        <p:nvSpPr>
          <p:cNvPr id="50" name="文本框 49"/>
          <p:cNvSpPr txBox="1"/>
          <p:nvPr/>
        </p:nvSpPr>
        <p:spPr>
          <a:xfrm>
            <a:off x="395927" y="5481638"/>
            <a:ext cx="1809749" cy="369332"/>
          </a:xfrm>
          <a:prstGeom prst="rect">
            <a:avLst/>
          </a:prstGeom>
          <a:noFill/>
        </p:spPr>
        <p:txBody>
          <a:bodyPr wrap="square" rtlCol="0">
            <a:spAutoFit/>
          </a:bodyPr>
          <a:lstStyle/>
          <a:p>
            <a:pPr marR="0" indent="0" algn="dist" defTabSz="914400" fontAlgn="auto">
              <a:lnSpc>
                <a:spcPct val="100000"/>
              </a:lnSpc>
              <a:spcBef>
                <a:spcPts val="0"/>
              </a:spcBef>
              <a:spcAft>
                <a:spcPts val="0"/>
              </a:spcAft>
              <a:buClrTx/>
              <a:buSzTx/>
              <a:buFontTx/>
              <a:buNone/>
              <a:defRPr/>
            </a:pPr>
            <a:r>
              <a:rPr kumimoji="0" lang="zh-CN" altLang="en-US" b="1" i="0" kern="1200" cap="none" spc="0" normalizeH="0" baseline="0" noProof="0" dirty="0">
                <a:solidFill>
                  <a:prstClr val="white">
                    <a:alpha val="80000"/>
                  </a:prstClr>
                </a:solidFill>
                <a:latin typeface="方正宋刻本秀楷简体" panose="02000000000000000000" pitchFamily="2" charset="-122"/>
                <a:ea typeface="方正宋刻本秀楷简体" panose="02000000000000000000" pitchFamily="2" charset="-122"/>
                <a:cs typeface="+mn-cs"/>
              </a:rPr>
              <a:t>结论与建议</a:t>
            </a:r>
            <a:endParaRPr kumimoji="0" lang="zh-CN" altLang="en-US" b="1" i="0" kern="1200" cap="none" spc="0" normalizeH="0" baseline="0" noProof="0" dirty="0">
              <a:solidFill>
                <a:prstClr val="white">
                  <a:alpha val="80000"/>
                </a:prstClr>
              </a:solidFill>
              <a:latin typeface="方正宋刻本秀楷简体" panose="02000000000000000000" pitchFamily="2" charset="-122"/>
              <a:ea typeface="方正宋刻本秀楷简体" panose="02000000000000000000" pitchFamily="2" charset="-122"/>
              <a:cs typeface="+mn-cs"/>
            </a:endParaRPr>
          </a:p>
        </p:txBody>
      </p:sp>
      <p:grpSp>
        <p:nvGrpSpPr>
          <p:cNvPr id="2" name="组合 1"/>
          <p:cNvGrpSpPr/>
          <p:nvPr/>
        </p:nvGrpSpPr>
        <p:grpSpPr>
          <a:xfrm>
            <a:off x="1328715" y="439161"/>
            <a:ext cx="8292332" cy="5165420"/>
            <a:chOff x="1328715" y="439161"/>
            <a:chExt cx="8292332" cy="5165420"/>
          </a:xfrm>
        </p:grpSpPr>
        <p:sp>
          <p:nvSpPr>
            <p:cNvPr id="16" name="文本框 15"/>
            <p:cNvSpPr txBox="1"/>
            <p:nvPr/>
          </p:nvSpPr>
          <p:spPr>
            <a:xfrm>
              <a:off x="6782597" y="1096716"/>
              <a:ext cx="2838450" cy="45078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700" b="1" i="0" u="none" strike="noStrike" kern="1200" cap="none" spc="0" normalizeH="0" baseline="0" noProof="0" dirty="0">
                  <a:ln>
                    <a:noFill/>
                  </a:ln>
                  <a:solidFill>
                    <a:srgbClr val="2D4C7F">
                      <a:lumMod val="20000"/>
                      <a:lumOff val="80000"/>
                    </a:srgbClr>
                  </a:solidFill>
                  <a:effectLst/>
                  <a:uLnTx/>
                  <a:uFillTx/>
                  <a:latin typeface="Berlin Sans FB Demi" panose="020E0802020502020306" pitchFamily="34" charset="0"/>
                  <a:ea typeface="方正宋刻本秀楷简体" panose="02000000000000000000" pitchFamily="2" charset="-122"/>
                  <a:cs typeface="+mn-cs"/>
                </a:rPr>
                <a:t>3</a:t>
              </a:r>
              <a:endParaRPr kumimoji="0" lang="en-US" altLang="zh-CN" sz="28700" b="1" i="0" u="none" strike="noStrike" kern="1200" cap="none" spc="0" normalizeH="0" baseline="0" noProof="0" dirty="0">
                <a:ln>
                  <a:noFill/>
                </a:ln>
                <a:solidFill>
                  <a:srgbClr val="2D4C7F">
                    <a:lumMod val="20000"/>
                    <a:lumOff val="80000"/>
                  </a:srgbClr>
                </a:solidFill>
                <a:effectLst/>
                <a:uLnTx/>
                <a:uFillTx/>
                <a:latin typeface="Berlin Sans FB Demi" panose="020E0802020502020306" pitchFamily="34" charset="0"/>
                <a:ea typeface="方正宋刻本秀楷简体" panose="02000000000000000000" pitchFamily="2" charset="-122"/>
                <a:cs typeface="+mn-cs"/>
              </a:endParaRPr>
            </a:p>
          </p:txBody>
        </p:sp>
        <p:sp>
          <p:nvSpPr>
            <p:cNvPr id="17" name="文本框 16"/>
            <p:cNvSpPr txBox="1"/>
            <p:nvPr/>
          </p:nvSpPr>
          <p:spPr>
            <a:xfrm>
              <a:off x="1328715" y="439161"/>
              <a:ext cx="4767540"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black"/>
                  </a:solidFill>
                  <a:effectLst/>
                  <a:uLnTx/>
                  <a:uFillTx/>
                  <a:latin typeface="华文楷体" panose="02010600040101010101" charset="-122"/>
                  <a:ea typeface="华文楷体" panose="02010600040101010101" charset="-122"/>
                  <a:cs typeface="+mn-cs"/>
                </a:rPr>
                <a:t>P</a:t>
              </a:r>
              <a:r>
                <a:rPr kumimoji="0" lang="en-US" altLang="zh-CN" sz="3200" b="1" i="0" u="none" strike="noStrike" kern="1200" cap="none" spc="0" normalizeH="0" baseline="0" noProof="0" dirty="0">
                  <a:ln>
                    <a:noFill/>
                  </a:ln>
                  <a:solidFill>
                    <a:prstClr val="black"/>
                  </a:solidFill>
                  <a:effectLst/>
                  <a:uLnTx/>
                  <a:uFillTx/>
                  <a:latin typeface="华文楷体" panose="02010600040101010101" charset="-122"/>
                  <a:ea typeface="华文楷体" panose="02010600040101010101" charset="-122"/>
                  <a:cs typeface="+mn-cs"/>
                </a:rPr>
                <a:t>roblem 3 - AR(1)</a:t>
              </a:r>
              <a:endParaRPr kumimoji="0" lang="en-US" altLang="zh-CN" sz="3200" b="1" i="0" u="none" strike="noStrike" kern="1200" cap="none" spc="0" normalizeH="0" baseline="0" noProof="0" dirty="0">
                <a:ln>
                  <a:noFill/>
                </a:ln>
                <a:solidFill>
                  <a:prstClr val="black"/>
                </a:solidFill>
                <a:effectLst/>
                <a:uLnTx/>
                <a:uFillTx/>
                <a:latin typeface="华文楷体" panose="02010600040101010101" charset="-122"/>
                <a:ea typeface="华文楷体" panose="02010600040101010101" charset="-122"/>
                <a:cs typeface="+mn-cs"/>
              </a:endParaRPr>
            </a:p>
          </p:txBody>
        </p:sp>
      </p:grpSp>
      <p:sp>
        <p:nvSpPr>
          <p:cNvPr id="20" name="文本框 19"/>
          <p:cNvSpPr txBox="1"/>
          <p:nvPr/>
        </p:nvSpPr>
        <p:spPr>
          <a:xfrm>
            <a:off x="426842" y="1236300"/>
            <a:ext cx="1809749" cy="368300"/>
          </a:xfrm>
          <a:prstGeom prst="rect">
            <a:avLst/>
          </a:prstGeom>
          <a:noFill/>
        </p:spPr>
        <p:txBody>
          <a:bodyPr wrap="square" rtlCol="0">
            <a:spAutoFit/>
          </a:bodyPr>
          <a:lstStyle>
            <a:defPPr>
              <a:defRPr lang="zh-CN"/>
            </a:defPPr>
            <a:lvl1pPr algn="dist">
              <a:defRPr b="1">
                <a:solidFill>
                  <a:schemeClr val="bg1">
                    <a:alpha val="80000"/>
                  </a:schemeClr>
                </a:solidFill>
                <a:latin typeface="方正宋刻本秀楷简体" panose="02000000000000000000" pitchFamily="2" charset="-122"/>
                <a:ea typeface="方正宋刻本秀楷简体" panose="02000000000000000000"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noProof="0" dirty="0">
                <a:ln>
                  <a:noFill/>
                </a:ln>
                <a:solidFill>
                  <a:schemeClr val="bg1"/>
                </a:solidFill>
                <a:effectLst/>
                <a:uLnTx/>
                <a:uFillTx/>
                <a:latin typeface="SimSun" panose="02010600030101010101" pitchFamily="2" charset="-122"/>
                <a:ea typeface="SimSun" panose="02010600030101010101" pitchFamily="2" charset="-122"/>
                <a:sym typeface="+mn-ea"/>
              </a:rPr>
              <a:t>项目介绍</a:t>
            </a:r>
            <a:endParaRPr kumimoji="0" lang="zh-CN" altLang="en-US" sz="1800" b="1" i="0" u="none" strike="noStrike" kern="1200" cap="none" spc="0" normalizeH="0" baseline="0" noProof="0" dirty="0">
              <a:ln>
                <a:noFill/>
              </a:ln>
              <a:solidFill>
                <a:schemeClr val="bg1"/>
              </a:solidFill>
              <a:effectLst/>
              <a:uLnTx/>
              <a:uFillTx/>
              <a:latin typeface="SimSun" panose="02010600030101010101" pitchFamily="2" charset="-122"/>
              <a:ea typeface="SimSun" panose="02010600030101010101" pitchFamily="2" charset="-122"/>
              <a:cs typeface="+mn-cs"/>
              <a:sym typeface="+mn-ea"/>
            </a:endParaRPr>
          </a:p>
        </p:txBody>
      </p:sp>
      <p:sp>
        <p:nvSpPr>
          <p:cNvPr id="21" name="文本框 20"/>
          <p:cNvSpPr txBox="1"/>
          <p:nvPr/>
        </p:nvSpPr>
        <p:spPr>
          <a:xfrm>
            <a:off x="426448" y="1941343"/>
            <a:ext cx="1809749" cy="368300"/>
          </a:xfrm>
          <a:prstGeom prst="rect">
            <a:avLst/>
          </a:prstGeom>
          <a:noFill/>
          <a:effectLst/>
        </p:spPr>
        <p:txBody>
          <a:bodyPr wrap="square" rtlCol="0">
            <a:spAutoFit/>
          </a:bodyPr>
          <a:lstStyle>
            <a:defPPr>
              <a:defRPr lang="zh-CN"/>
            </a:defPPr>
            <a:lvl1pPr algn="dist">
              <a:defRPr b="1">
                <a:solidFill>
                  <a:schemeClr val="bg1"/>
                </a:solidFill>
                <a:latin typeface="方正宋刻本秀楷简体" panose="02000000000000000000" pitchFamily="2" charset="-122"/>
                <a:ea typeface="方正宋刻本秀楷简体" panose="02000000000000000000"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noProof="0" dirty="0">
                <a:ln>
                  <a:noFill/>
                </a:ln>
                <a:solidFill>
                  <a:schemeClr val="bg1"/>
                </a:solidFill>
                <a:effectLst/>
                <a:uLnTx/>
                <a:uFillTx/>
                <a:sym typeface="+mn-ea"/>
              </a:rPr>
              <a:t>设计思路</a:t>
            </a:r>
            <a:endParaRPr kumimoji="0" lang="zh-CN" altLang="en-US" sz="1800"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endParaRPr>
          </a:p>
        </p:txBody>
      </p:sp>
      <p:sp>
        <p:nvSpPr>
          <p:cNvPr id="22" name="文本框 21"/>
          <p:cNvSpPr txBox="1"/>
          <p:nvPr/>
        </p:nvSpPr>
        <p:spPr>
          <a:xfrm>
            <a:off x="426532" y="4255597"/>
            <a:ext cx="1809749" cy="368300"/>
          </a:xfrm>
          <a:prstGeom prst="rect">
            <a:avLst/>
          </a:prstGeom>
          <a:noFill/>
        </p:spPr>
        <p:txBody>
          <a:bodyPr wrap="square" rtlCol="0">
            <a:spAutoFit/>
          </a:bodyPr>
          <a:lstStyle>
            <a:defPPr>
              <a:defRPr lang="zh-CN"/>
            </a:defPPr>
            <a:lvl1pPr algn="dist">
              <a:defRPr b="1">
                <a:solidFill>
                  <a:schemeClr val="bg1">
                    <a:alpha val="80000"/>
                  </a:schemeClr>
                </a:solidFill>
                <a:latin typeface="方正宋刻本秀楷简体" panose="02000000000000000000" pitchFamily="2" charset="-122"/>
                <a:ea typeface="方正宋刻本秀楷简体" panose="02000000000000000000"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noProof="0" dirty="0">
                <a:ln>
                  <a:noFill/>
                </a:ln>
                <a:solidFill>
                  <a:schemeClr val="bg1"/>
                </a:solidFill>
                <a:effectLst/>
                <a:uLnTx/>
                <a:uFillTx/>
                <a:sym typeface="+mn-ea"/>
              </a:rPr>
              <a:t>功能描述</a:t>
            </a:r>
            <a:endParaRPr kumimoji="0" lang="zh-CN" altLang="en-US" sz="1800" b="1"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endParaRPr>
          </a:p>
        </p:txBody>
      </p:sp>
      <p:sp>
        <p:nvSpPr>
          <p:cNvPr id="23" name="文本框 22"/>
          <p:cNvSpPr txBox="1"/>
          <p:nvPr/>
        </p:nvSpPr>
        <p:spPr>
          <a:xfrm>
            <a:off x="426812" y="5027358"/>
            <a:ext cx="1809749" cy="368300"/>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lang="zh-CN" altLang="en-US" b="1" noProof="0" dirty="0">
                <a:solidFill>
                  <a:schemeClr val="bg1"/>
                </a:solidFill>
                <a:latin typeface="方正宋刻本秀楷简体" panose="02000000000000000000" pitchFamily="2" charset="-122"/>
                <a:ea typeface="方正宋刻本秀楷简体" panose="02000000000000000000" pitchFamily="2" charset="-122"/>
                <a:sym typeface="+mn-ea"/>
              </a:rPr>
              <a:t>效果展示</a:t>
            </a:r>
            <a:endParaRPr kumimoji="0" lang="zh-CN" altLang="en-US" b="1" i="0" kern="1200" cap="none" spc="0" normalizeH="0" baseline="0" noProof="0" dirty="0">
              <a:solidFill>
                <a:schemeClr val="bg1"/>
              </a:solidFill>
              <a:latin typeface="方正宋刻本秀楷简体" panose="02000000000000000000" pitchFamily="2" charset="-122"/>
              <a:ea typeface="方正宋刻本秀楷简体" panose="02000000000000000000" pitchFamily="2" charset="-122"/>
              <a:cs typeface="+mn-cs"/>
              <a:sym typeface="+mn-ea"/>
            </a:endParaRPr>
          </a:p>
        </p:txBody>
      </p:sp>
      <p:sp>
        <p:nvSpPr>
          <p:cNvPr id="24" name="文本框 23"/>
          <p:cNvSpPr txBox="1"/>
          <p:nvPr/>
        </p:nvSpPr>
        <p:spPr>
          <a:xfrm>
            <a:off x="426842" y="2645746"/>
            <a:ext cx="1809749" cy="368300"/>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lang="zh-CN" altLang="en-US" b="1" noProof="0" dirty="0">
                <a:solidFill>
                  <a:schemeClr val="bg1"/>
                </a:solidFill>
                <a:latin typeface="方正宋刻本秀楷简体" panose="02000000000000000000" pitchFamily="2" charset="-122"/>
                <a:ea typeface="方正宋刻本秀楷简体" panose="02000000000000000000" pitchFamily="2" charset="-122"/>
                <a:sym typeface="+mn-ea"/>
              </a:rPr>
              <a:t>产品方案</a:t>
            </a:r>
            <a:endParaRPr kumimoji="0" lang="zh-CN" altLang="en-US" b="1" i="0" kern="1200" cap="none" spc="0" normalizeH="0" baseline="0" noProof="0" dirty="0">
              <a:solidFill>
                <a:schemeClr val="bg1"/>
              </a:solidFill>
              <a:latin typeface="方正宋刻本秀楷简体" panose="02000000000000000000" pitchFamily="2" charset="-122"/>
              <a:ea typeface="方正宋刻本秀楷简体" panose="02000000000000000000" pitchFamily="2" charset="-122"/>
              <a:cs typeface="+mn-cs"/>
              <a:sym typeface="+mn-ea"/>
            </a:endParaRPr>
          </a:p>
        </p:txBody>
      </p:sp>
      <p:grpSp>
        <p:nvGrpSpPr>
          <p:cNvPr id="25" name="组合 24"/>
          <p:cNvGrpSpPr/>
          <p:nvPr/>
        </p:nvGrpSpPr>
        <p:grpSpPr>
          <a:xfrm rot="8080996" flipV="1">
            <a:off x="-206477" y="2626983"/>
            <a:ext cx="414224" cy="407849"/>
            <a:chOff x="971550" y="5735776"/>
            <a:chExt cx="414224" cy="407849"/>
          </a:xfrm>
        </p:grpSpPr>
        <p:sp>
          <p:nvSpPr>
            <p:cNvPr id="26" name="直角三角形 25"/>
            <p:cNvSpPr/>
            <p:nvPr/>
          </p:nvSpPr>
          <p:spPr>
            <a:xfrm>
              <a:off x="971550" y="5735776"/>
              <a:ext cx="414224" cy="40784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DengXian" panose="02010600030101010101" charset="-122"/>
                <a:ea typeface="DengXian" panose="02010600030101010101" charset="-122"/>
                <a:cs typeface="+mn-cs"/>
              </a:endParaRPr>
            </a:p>
          </p:txBody>
        </p:sp>
        <p:sp>
          <p:nvSpPr>
            <p:cNvPr id="27" name="直角三角形 26"/>
            <p:cNvSpPr/>
            <p:nvPr/>
          </p:nvSpPr>
          <p:spPr>
            <a:xfrm>
              <a:off x="995370" y="5759053"/>
              <a:ext cx="366391" cy="360752"/>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DengXian" panose="02010600030101010101" charset="-122"/>
                <a:ea typeface="DengXian" panose="02010600030101010101" charset="-122"/>
                <a:cs typeface="+mn-cs"/>
              </a:endParaRPr>
            </a:p>
          </p:txBody>
        </p:sp>
        <p:sp>
          <p:nvSpPr>
            <p:cNvPr id="28" name="直角三角形 27"/>
            <p:cNvSpPr/>
            <p:nvPr/>
          </p:nvSpPr>
          <p:spPr>
            <a:xfrm>
              <a:off x="1019190" y="5780651"/>
              <a:ext cx="320263" cy="315334"/>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DengXian" panose="02010600030101010101" charset="-122"/>
                <a:ea typeface="DengXian" panose="02010600030101010101" charset="-122"/>
                <a:cs typeface="+mn-cs"/>
              </a:endParaRPr>
            </a:p>
          </p:txBody>
        </p:sp>
      </p:grpSp>
      <p:sp>
        <p:nvSpPr>
          <p:cNvPr id="31" name="文本框 30"/>
          <p:cNvSpPr txBox="1"/>
          <p:nvPr/>
        </p:nvSpPr>
        <p:spPr>
          <a:xfrm>
            <a:off x="426720" y="5798619"/>
            <a:ext cx="2592297" cy="368300"/>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lang="zh-CN" altLang="en-US" b="1" noProof="0" dirty="0">
                <a:solidFill>
                  <a:schemeClr val="bg1"/>
                </a:solidFill>
                <a:latin typeface="方正宋刻本秀楷简体" panose="02000000000000000000" pitchFamily="2" charset="-122"/>
                <a:ea typeface="方正宋刻本秀楷简体" panose="02000000000000000000" pitchFamily="2" charset="-122"/>
                <a:sym typeface="+mn-ea"/>
              </a:rPr>
              <a:t>应用场景</a:t>
            </a:r>
            <a:endParaRPr kumimoji="0" lang="zh-CN" altLang="en-US" b="1" i="0" kern="1200" cap="none" spc="0" normalizeH="0" baseline="0" noProof="0" dirty="0">
              <a:solidFill>
                <a:schemeClr val="bg1"/>
              </a:solidFill>
              <a:latin typeface="方正宋刻本秀楷简体" panose="02000000000000000000" pitchFamily="2" charset="-122"/>
              <a:ea typeface="方正宋刻本秀楷简体" panose="02000000000000000000" pitchFamily="2" charset="-122"/>
              <a:cs typeface="+mn-cs"/>
              <a:sym typeface="+mn-ea"/>
            </a:endParaRPr>
          </a:p>
        </p:txBody>
      </p:sp>
      <p:sp>
        <p:nvSpPr>
          <p:cNvPr id="3" name="文本框 2"/>
          <p:cNvSpPr txBox="1"/>
          <p:nvPr/>
        </p:nvSpPr>
        <p:spPr>
          <a:xfrm>
            <a:off x="426842" y="3414731"/>
            <a:ext cx="1809749" cy="368300"/>
          </a:xfrm>
          <a:prstGeom prst="rect">
            <a:avLst/>
          </a:prstGeom>
          <a:noFill/>
        </p:spPr>
        <p:txBody>
          <a:bodyPr wrap="square" rtlCol="0">
            <a:spAutoFit/>
          </a:bodyPr>
          <a:p>
            <a:pPr marR="0" indent="0" defTabSz="914400" fontAlgn="auto">
              <a:lnSpc>
                <a:spcPct val="100000"/>
              </a:lnSpc>
              <a:spcBef>
                <a:spcPts val="0"/>
              </a:spcBef>
              <a:spcAft>
                <a:spcPts val="0"/>
              </a:spcAft>
              <a:buClrTx/>
              <a:buSzTx/>
              <a:buFontTx/>
              <a:buNone/>
              <a:defRPr/>
            </a:pPr>
            <a:r>
              <a:rPr kumimoji="0" lang="zh-CN" altLang="en-US" b="1" i="0" kern="1200" cap="none" spc="0" normalizeH="0" baseline="0" noProof="0" dirty="0">
                <a:solidFill>
                  <a:schemeClr val="bg1"/>
                </a:solidFill>
                <a:latin typeface="方正宋刻本秀楷简体" panose="02000000000000000000" pitchFamily="2" charset="-122"/>
                <a:ea typeface="方正宋刻本秀楷简体" panose="02000000000000000000" pitchFamily="2" charset="-122"/>
                <a:cs typeface="+mn-cs"/>
                <a:sym typeface="+mn-ea"/>
              </a:rPr>
              <a:t>技术架构</a:t>
            </a:r>
            <a:endParaRPr kumimoji="0" lang="zh-CN" altLang="en-US" b="1" i="0" kern="1200" cap="none" spc="0" normalizeH="0" baseline="0" noProof="0" dirty="0">
              <a:solidFill>
                <a:schemeClr val="bg1"/>
              </a:solidFill>
              <a:latin typeface="方正宋刻本秀楷简体" panose="02000000000000000000" pitchFamily="2" charset="-122"/>
              <a:ea typeface="方正宋刻本秀楷简体" panose="02000000000000000000" pitchFamily="2" charset="-122"/>
              <a:cs typeface="+mn-cs"/>
              <a:sym typeface="+mn-ea"/>
            </a:endParaRPr>
          </a:p>
        </p:txBody>
      </p:sp>
      <p:grpSp>
        <p:nvGrpSpPr>
          <p:cNvPr id="9" name="组合 8"/>
          <p:cNvGrpSpPr/>
          <p:nvPr/>
        </p:nvGrpSpPr>
        <p:grpSpPr>
          <a:xfrm>
            <a:off x="2206625" y="1220470"/>
            <a:ext cx="7096760" cy="5637530"/>
            <a:chOff x="4755" y="2066"/>
            <a:chExt cx="8860" cy="7729"/>
          </a:xfrm>
        </p:grpSpPr>
        <p:pic>
          <p:nvPicPr>
            <p:cNvPr id="104" name="图片 103"/>
            <p:cNvPicPr/>
            <p:nvPr/>
          </p:nvPicPr>
          <p:blipFill>
            <a:blip r:embed="rId3"/>
            <a:stretch>
              <a:fillRect/>
            </a:stretch>
          </p:blipFill>
          <p:spPr>
            <a:xfrm>
              <a:off x="4755" y="2066"/>
              <a:ext cx="8845" cy="2461"/>
            </a:xfrm>
            <a:prstGeom prst="rect">
              <a:avLst/>
            </a:prstGeom>
            <a:noFill/>
            <a:ln w="9525">
              <a:noFill/>
            </a:ln>
          </p:spPr>
        </p:pic>
        <p:pic>
          <p:nvPicPr>
            <p:cNvPr id="105" name="图片 104"/>
            <p:cNvPicPr/>
            <p:nvPr/>
          </p:nvPicPr>
          <p:blipFill>
            <a:blip r:embed="rId4"/>
            <a:stretch>
              <a:fillRect/>
            </a:stretch>
          </p:blipFill>
          <p:spPr>
            <a:xfrm>
              <a:off x="4755" y="4527"/>
              <a:ext cx="8845" cy="2530"/>
            </a:xfrm>
            <a:prstGeom prst="rect">
              <a:avLst/>
            </a:prstGeom>
            <a:noFill/>
            <a:ln w="9525">
              <a:noFill/>
            </a:ln>
          </p:spPr>
        </p:pic>
        <p:pic>
          <p:nvPicPr>
            <p:cNvPr id="4" name="图片 3"/>
            <p:cNvPicPr/>
            <p:nvPr/>
          </p:nvPicPr>
          <p:blipFill>
            <a:blip r:embed="rId5"/>
            <a:stretch>
              <a:fillRect/>
            </a:stretch>
          </p:blipFill>
          <p:spPr>
            <a:xfrm>
              <a:off x="4755" y="7057"/>
              <a:ext cx="8861" cy="2738"/>
            </a:xfrm>
            <a:prstGeom prst="rect">
              <a:avLst/>
            </a:prstGeom>
            <a:noFill/>
            <a:ln w="9525">
              <a:noFill/>
            </a:ln>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20000"/>
            <a:lum/>
            <a:extLst>
              <a:ext uri="{BEBA8EAE-BF5A-486C-A8C5-ECC9F3942E4B}">
                <a14:imgProps xmlns:a14="http://schemas.microsoft.com/office/drawing/2010/main">
                  <a14:imgLayer r:embed="rId2">
                    <a14:imgEffect>
                      <a14:saturation sat="3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9" name="文本框 28"/>
          <p:cNvSpPr txBox="1"/>
          <p:nvPr/>
        </p:nvSpPr>
        <p:spPr>
          <a:xfrm>
            <a:off x="395927" y="1220722"/>
            <a:ext cx="1809749" cy="369332"/>
          </a:xfrm>
          <a:prstGeom prst="rect">
            <a:avLst/>
          </a:prstGeom>
          <a:noFill/>
          <a:effectLst/>
        </p:spPr>
        <p:txBody>
          <a:bodyPr wrap="square" rtlCol="0">
            <a:spAutoFit/>
          </a:bodyPr>
          <a:lstStyle/>
          <a:p>
            <a:pPr marR="0" indent="0" algn="dist" defTabSz="914400" fontAlgn="auto">
              <a:lnSpc>
                <a:spcPct val="100000"/>
              </a:lnSpc>
              <a:spcBef>
                <a:spcPts val="0"/>
              </a:spcBef>
              <a:spcAft>
                <a:spcPts val="0"/>
              </a:spcAft>
              <a:buClrTx/>
              <a:buSzTx/>
              <a:buFontTx/>
              <a:buNone/>
              <a:defRPr/>
            </a:pPr>
            <a:r>
              <a:rPr kumimoji="0" lang="zh-CN" altLang="en-US" b="1" i="0" kern="1200" cap="none" spc="0" normalizeH="0" baseline="0" noProof="0" dirty="0">
                <a:solidFill>
                  <a:prstClr val="white"/>
                </a:solidFill>
                <a:latin typeface="方正宋刻本秀楷简体" panose="02000000000000000000" pitchFamily="2" charset="-122"/>
                <a:ea typeface="方正宋刻本秀楷简体" panose="02000000000000000000" pitchFamily="2" charset="-122"/>
                <a:cs typeface="+mn-cs"/>
              </a:rPr>
              <a:t>选题背景</a:t>
            </a:r>
            <a:endParaRPr kumimoji="0" lang="zh-CN" altLang="en-US" b="1" i="0" kern="1200" cap="none" spc="0" normalizeH="0" baseline="0" noProof="0" dirty="0">
              <a:solidFill>
                <a:prstClr val="white"/>
              </a:solidFill>
              <a:latin typeface="方正宋刻本秀楷简体" panose="02000000000000000000" pitchFamily="2" charset="-122"/>
              <a:ea typeface="方正宋刻本秀楷简体" panose="02000000000000000000" pitchFamily="2" charset="-122"/>
              <a:cs typeface="+mn-cs"/>
            </a:endParaRPr>
          </a:p>
        </p:txBody>
      </p:sp>
      <p:sp>
        <p:nvSpPr>
          <p:cNvPr id="38" name="文本框 37"/>
          <p:cNvSpPr txBox="1"/>
          <p:nvPr/>
        </p:nvSpPr>
        <p:spPr>
          <a:xfrm>
            <a:off x="395927" y="2285951"/>
            <a:ext cx="1809749" cy="369332"/>
          </a:xfrm>
          <a:prstGeom prst="rect">
            <a:avLst/>
          </a:prstGeom>
          <a:noFill/>
        </p:spPr>
        <p:txBody>
          <a:bodyPr wrap="square" rtlCol="0">
            <a:spAutoFit/>
          </a:bodyPr>
          <a:lstStyle/>
          <a:p>
            <a:pPr marR="0" indent="0" algn="dist" defTabSz="914400" fontAlgn="auto">
              <a:lnSpc>
                <a:spcPct val="100000"/>
              </a:lnSpc>
              <a:spcBef>
                <a:spcPts val="0"/>
              </a:spcBef>
              <a:spcAft>
                <a:spcPts val="0"/>
              </a:spcAft>
              <a:buClrTx/>
              <a:buSzTx/>
              <a:buFontTx/>
              <a:buNone/>
              <a:defRPr/>
            </a:pPr>
            <a:r>
              <a:rPr kumimoji="0" lang="zh-CN" altLang="en-US" b="1" i="0" kern="1200" cap="none" spc="0" normalizeH="0" baseline="0" noProof="0" dirty="0">
                <a:solidFill>
                  <a:prstClr val="white">
                    <a:alpha val="80000"/>
                  </a:prstClr>
                </a:solidFill>
                <a:latin typeface="方正宋刻本秀楷简体" panose="02000000000000000000" pitchFamily="2" charset="-122"/>
                <a:ea typeface="方正宋刻本秀楷简体" panose="02000000000000000000" pitchFamily="2" charset="-122"/>
                <a:cs typeface="+mn-cs"/>
              </a:rPr>
              <a:t>文献综述</a:t>
            </a:r>
            <a:endParaRPr kumimoji="0" lang="zh-CN" altLang="en-US" b="1" i="0" kern="1200" cap="none" spc="0" normalizeH="0" baseline="0" noProof="0" dirty="0">
              <a:solidFill>
                <a:prstClr val="white">
                  <a:alpha val="80000"/>
                </a:prstClr>
              </a:solidFill>
              <a:latin typeface="方正宋刻本秀楷简体" panose="02000000000000000000" pitchFamily="2" charset="-122"/>
              <a:ea typeface="方正宋刻本秀楷简体" panose="02000000000000000000" pitchFamily="2" charset="-122"/>
              <a:cs typeface="+mn-cs"/>
            </a:endParaRPr>
          </a:p>
        </p:txBody>
      </p:sp>
      <p:sp>
        <p:nvSpPr>
          <p:cNvPr id="42" name="文本框 41"/>
          <p:cNvSpPr txBox="1"/>
          <p:nvPr/>
        </p:nvSpPr>
        <p:spPr>
          <a:xfrm>
            <a:off x="395927" y="3351180"/>
            <a:ext cx="1809749" cy="369332"/>
          </a:xfrm>
          <a:prstGeom prst="rect">
            <a:avLst/>
          </a:prstGeom>
          <a:noFill/>
        </p:spPr>
        <p:txBody>
          <a:bodyPr wrap="square" rtlCol="0">
            <a:spAutoFit/>
          </a:bodyPr>
          <a:lstStyle/>
          <a:p>
            <a:pPr marR="0" indent="0" algn="dist" defTabSz="914400" fontAlgn="auto">
              <a:lnSpc>
                <a:spcPct val="100000"/>
              </a:lnSpc>
              <a:spcBef>
                <a:spcPts val="0"/>
              </a:spcBef>
              <a:spcAft>
                <a:spcPts val="0"/>
              </a:spcAft>
              <a:buClrTx/>
              <a:buSzTx/>
              <a:buFontTx/>
              <a:buNone/>
              <a:defRPr/>
            </a:pPr>
            <a:r>
              <a:rPr kumimoji="0" lang="zh-CN" altLang="en-US" b="1" i="0" kern="1200" cap="none" spc="0" normalizeH="0" baseline="0" noProof="0" dirty="0">
                <a:solidFill>
                  <a:prstClr val="white">
                    <a:alpha val="80000"/>
                  </a:prstClr>
                </a:solidFill>
                <a:latin typeface="方正宋刻本秀楷简体" panose="02000000000000000000" pitchFamily="2" charset="-122"/>
                <a:ea typeface="方正宋刻本秀楷简体" panose="02000000000000000000" pitchFamily="2" charset="-122"/>
                <a:cs typeface="+mn-cs"/>
              </a:rPr>
              <a:t>理论框架与分析</a:t>
            </a:r>
            <a:endParaRPr kumimoji="0" lang="zh-CN" altLang="en-US" b="1" i="0" kern="1200" cap="none" spc="0" normalizeH="0" baseline="0" noProof="0" dirty="0">
              <a:solidFill>
                <a:prstClr val="white">
                  <a:alpha val="80000"/>
                </a:prstClr>
              </a:solidFill>
              <a:latin typeface="方正宋刻本秀楷简体" panose="02000000000000000000" pitchFamily="2" charset="-122"/>
              <a:ea typeface="方正宋刻本秀楷简体" panose="02000000000000000000" pitchFamily="2" charset="-122"/>
              <a:cs typeface="+mn-cs"/>
            </a:endParaRPr>
          </a:p>
        </p:txBody>
      </p:sp>
      <p:sp>
        <p:nvSpPr>
          <p:cNvPr id="46" name="文本框 45"/>
          <p:cNvSpPr txBox="1"/>
          <p:nvPr/>
        </p:nvSpPr>
        <p:spPr>
          <a:xfrm>
            <a:off x="395927" y="4416409"/>
            <a:ext cx="1809749" cy="369332"/>
          </a:xfrm>
          <a:prstGeom prst="rect">
            <a:avLst/>
          </a:prstGeom>
          <a:noFill/>
        </p:spPr>
        <p:txBody>
          <a:bodyPr wrap="square" rtlCol="0">
            <a:spAutoFit/>
          </a:bodyPr>
          <a:lstStyle/>
          <a:p>
            <a:pPr marR="0" indent="0" algn="dist" defTabSz="914400" fontAlgn="auto">
              <a:lnSpc>
                <a:spcPct val="100000"/>
              </a:lnSpc>
              <a:spcBef>
                <a:spcPts val="0"/>
              </a:spcBef>
              <a:spcAft>
                <a:spcPts val="0"/>
              </a:spcAft>
              <a:buClrTx/>
              <a:buSzTx/>
              <a:buFontTx/>
              <a:buNone/>
              <a:defRPr/>
            </a:pPr>
            <a:r>
              <a:rPr kumimoji="0" lang="zh-CN" altLang="en-US" b="1" i="0" kern="1200" cap="none" spc="0" normalizeH="0" baseline="0" noProof="0" dirty="0">
                <a:solidFill>
                  <a:prstClr val="white">
                    <a:alpha val="80000"/>
                  </a:prstClr>
                </a:solidFill>
                <a:latin typeface="方正宋刻本秀楷简体" panose="02000000000000000000" pitchFamily="2" charset="-122"/>
                <a:ea typeface="方正宋刻本秀楷简体" panose="02000000000000000000" pitchFamily="2" charset="-122"/>
                <a:cs typeface="+mn-cs"/>
              </a:rPr>
              <a:t>数据分析与实证</a:t>
            </a:r>
            <a:endParaRPr kumimoji="0" lang="zh-CN" altLang="en-US" b="1" i="0" kern="1200" cap="none" spc="0" normalizeH="0" baseline="0" noProof="0" dirty="0">
              <a:solidFill>
                <a:prstClr val="white">
                  <a:alpha val="80000"/>
                </a:prstClr>
              </a:solidFill>
              <a:latin typeface="方正宋刻本秀楷简体" panose="02000000000000000000" pitchFamily="2" charset="-122"/>
              <a:ea typeface="方正宋刻本秀楷简体" panose="02000000000000000000" pitchFamily="2" charset="-122"/>
              <a:cs typeface="+mn-cs"/>
            </a:endParaRPr>
          </a:p>
        </p:txBody>
      </p:sp>
      <p:sp>
        <p:nvSpPr>
          <p:cNvPr id="50" name="文本框 49"/>
          <p:cNvSpPr txBox="1"/>
          <p:nvPr/>
        </p:nvSpPr>
        <p:spPr>
          <a:xfrm>
            <a:off x="395927" y="5481638"/>
            <a:ext cx="1809749" cy="369332"/>
          </a:xfrm>
          <a:prstGeom prst="rect">
            <a:avLst/>
          </a:prstGeom>
          <a:noFill/>
        </p:spPr>
        <p:txBody>
          <a:bodyPr wrap="square" rtlCol="0">
            <a:spAutoFit/>
          </a:bodyPr>
          <a:lstStyle/>
          <a:p>
            <a:pPr marR="0" indent="0" algn="dist" defTabSz="914400" fontAlgn="auto">
              <a:lnSpc>
                <a:spcPct val="100000"/>
              </a:lnSpc>
              <a:spcBef>
                <a:spcPts val="0"/>
              </a:spcBef>
              <a:spcAft>
                <a:spcPts val="0"/>
              </a:spcAft>
              <a:buClrTx/>
              <a:buSzTx/>
              <a:buFontTx/>
              <a:buNone/>
              <a:defRPr/>
            </a:pPr>
            <a:r>
              <a:rPr kumimoji="0" lang="zh-CN" altLang="en-US" b="1" i="0" kern="1200" cap="none" spc="0" normalizeH="0" baseline="0" noProof="0" dirty="0">
                <a:solidFill>
                  <a:prstClr val="white">
                    <a:alpha val="80000"/>
                  </a:prstClr>
                </a:solidFill>
                <a:latin typeface="方正宋刻本秀楷简体" panose="02000000000000000000" pitchFamily="2" charset="-122"/>
                <a:ea typeface="方正宋刻本秀楷简体" panose="02000000000000000000" pitchFamily="2" charset="-122"/>
                <a:cs typeface="+mn-cs"/>
              </a:rPr>
              <a:t>结论与建议</a:t>
            </a:r>
            <a:endParaRPr kumimoji="0" lang="zh-CN" altLang="en-US" b="1" i="0" kern="1200" cap="none" spc="0" normalizeH="0" baseline="0" noProof="0" dirty="0">
              <a:solidFill>
                <a:prstClr val="white">
                  <a:alpha val="80000"/>
                </a:prstClr>
              </a:solidFill>
              <a:latin typeface="方正宋刻本秀楷简体" panose="02000000000000000000" pitchFamily="2" charset="-122"/>
              <a:ea typeface="方正宋刻本秀楷简体" panose="02000000000000000000" pitchFamily="2" charset="-122"/>
              <a:cs typeface="+mn-cs"/>
            </a:endParaRPr>
          </a:p>
        </p:txBody>
      </p:sp>
      <p:grpSp>
        <p:nvGrpSpPr>
          <p:cNvPr id="2" name="组合 1"/>
          <p:cNvGrpSpPr/>
          <p:nvPr/>
        </p:nvGrpSpPr>
        <p:grpSpPr>
          <a:xfrm>
            <a:off x="1328715" y="439161"/>
            <a:ext cx="8292332" cy="5165420"/>
            <a:chOff x="1328715" y="439161"/>
            <a:chExt cx="8292332" cy="5165420"/>
          </a:xfrm>
        </p:grpSpPr>
        <p:sp>
          <p:nvSpPr>
            <p:cNvPr id="16" name="文本框 15"/>
            <p:cNvSpPr txBox="1"/>
            <p:nvPr/>
          </p:nvSpPr>
          <p:spPr>
            <a:xfrm>
              <a:off x="6782597" y="1096716"/>
              <a:ext cx="2838450" cy="45078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700" b="1" i="0" u="none" strike="noStrike" kern="1200" cap="none" spc="0" normalizeH="0" baseline="0" noProof="0" dirty="0">
                  <a:ln>
                    <a:noFill/>
                  </a:ln>
                  <a:solidFill>
                    <a:srgbClr val="2D4C7F">
                      <a:lumMod val="20000"/>
                      <a:lumOff val="80000"/>
                    </a:srgbClr>
                  </a:solidFill>
                  <a:effectLst/>
                  <a:uLnTx/>
                  <a:uFillTx/>
                  <a:latin typeface="Berlin Sans FB Demi" panose="020E0802020502020306" pitchFamily="34" charset="0"/>
                  <a:ea typeface="方正宋刻本秀楷简体" panose="02000000000000000000" pitchFamily="2" charset="-122"/>
                  <a:cs typeface="+mn-cs"/>
                </a:rPr>
                <a:t>3</a:t>
              </a:r>
              <a:endParaRPr kumimoji="0" lang="en-US" altLang="zh-CN" sz="28700" b="1" i="0" u="none" strike="noStrike" kern="1200" cap="none" spc="0" normalizeH="0" baseline="0" noProof="0" dirty="0">
                <a:ln>
                  <a:noFill/>
                </a:ln>
                <a:solidFill>
                  <a:srgbClr val="2D4C7F">
                    <a:lumMod val="20000"/>
                    <a:lumOff val="80000"/>
                  </a:srgbClr>
                </a:solidFill>
                <a:effectLst/>
                <a:uLnTx/>
                <a:uFillTx/>
                <a:latin typeface="Berlin Sans FB Demi" panose="020E0802020502020306" pitchFamily="34" charset="0"/>
                <a:ea typeface="方正宋刻本秀楷简体" panose="02000000000000000000" pitchFamily="2" charset="-122"/>
                <a:cs typeface="+mn-cs"/>
              </a:endParaRPr>
            </a:p>
          </p:txBody>
        </p:sp>
        <p:sp>
          <p:nvSpPr>
            <p:cNvPr id="17" name="文本框 16"/>
            <p:cNvSpPr txBox="1"/>
            <p:nvPr/>
          </p:nvSpPr>
          <p:spPr>
            <a:xfrm>
              <a:off x="1328715" y="439161"/>
              <a:ext cx="4767540"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black"/>
                  </a:solidFill>
                  <a:effectLst/>
                  <a:uLnTx/>
                  <a:uFillTx/>
                  <a:latin typeface="华文楷体" panose="02010600040101010101" charset="-122"/>
                  <a:ea typeface="华文楷体" panose="02010600040101010101" charset="-122"/>
                  <a:cs typeface="+mn-cs"/>
                </a:rPr>
                <a:t>P</a:t>
              </a:r>
              <a:r>
                <a:rPr kumimoji="0" lang="en-US" altLang="zh-CN" sz="3200" b="1" i="0" u="none" strike="noStrike" kern="1200" cap="none" spc="0" normalizeH="0" baseline="0" noProof="0" dirty="0">
                  <a:ln>
                    <a:noFill/>
                  </a:ln>
                  <a:solidFill>
                    <a:prstClr val="black"/>
                  </a:solidFill>
                  <a:effectLst/>
                  <a:uLnTx/>
                  <a:uFillTx/>
                  <a:latin typeface="华文楷体" panose="02010600040101010101" charset="-122"/>
                  <a:ea typeface="华文楷体" panose="02010600040101010101" charset="-122"/>
                  <a:cs typeface="+mn-cs"/>
                </a:rPr>
                <a:t>roblem 3 - AR(2)</a:t>
              </a:r>
              <a:endParaRPr kumimoji="0" lang="en-US" altLang="zh-CN" sz="3200" b="1" i="0" u="none" strike="noStrike" kern="1200" cap="none" spc="0" normalizeH="0" baseline="0" noProof="0" dirty="0">
                <a:ln>
                  <a:noFill/>
                </a:ln>
                <a:solidFill>
                  <a:prstClr val="black"/>
                </a:solidFill>
                <a:effectLst/>
                <a:uLnTx/>
                <a:uFillTx/>
                <a:latin typeface="华文楷体" panose="02010600040101010101" charset="-122"/>
                <a:ea typeface="华文楷体" panose="02010600040101010101" charset="-122"/>
                <a:cs typeface="+mn-cs"/>
              </a:endParaRPr>
            </a:p>
          </p:txBody>
        </p:sp>
      </p:grpSp>
      <p:sp>
        <p:nvSpPr>
          <p:cNvPr id="20" name="文本框 19"/>
          <p:cNvSpPr txBox="1"/>
          <p:nvPr/>
        </p:nvSpPr>
        <p:spPr>
          <a:xfrm>
            <a:off x="426842" y="1236300"/>
            <a:ext cx="1809749" cy="368300"/>
          </a:xfrm>
          <a:prstGeom prst="rect">
            <a:avLst/>
          </a:prstGeom>
          <a:noFill/>
        </p:spPr>
        <p:txBody>
          <a:bodyPr wrap="square" rtlCol="0">
            <a:spAutoFit/>
          </a:bodyPr>
          <a:lstStyle>
            <a:defPPr>
              <a:defRPr lang="zh-CN"/>
            </a:defPPr>
            <a:lvl1pPr algn="dist">
              <a:defRPr b="1">
                <a:solidFill>
                  <a:schemeClr val="bg1">
                    <a:alpha val="80000"/>
                  </a:schemeClr>
                </a:solidFill>
                <a:latin typeface="方正宋刻本秀楷简体" panose="02000000000000000000" pitchFamily="2" charset="-122"/>
                <a:ea typeface="方正宋刻本秀楷简体" panose="02000000000000000000"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noProof="0" dirty="0">
                <a:ln>
                  <a:noFill/>
                </a:ln>
                <a:solidFill>
                  <a:schemeClr val="bg1"/>
                </a:solidFill>
                <a:effectLst/>
                <a:uLnTx/>
                <a:uFillTx/>
                <a:latin typeface="SimSun" panose="02010600030101010101" pitchFamily="2" charset="-122"/>
                <a:ea typeface="SimSun" panose="02010600030101010101" pitchFamily="2" charset="-122"/>
                <a:sym typeface="+mn-ea"/>
              </a:rPr>
              <a:t>项目介绍</a:t>
            </a:r>
            <a:endParaRPr kumimoji="0" lang="zh-CN" altLang="en-US" sz="1800" b="1" i="0" u="none" strike="noStrike" kern="1200" cap="none" spc="0" normalizeH="0" baseline="0" noProof="0" dirty="0">
              <a:ln>
                <a:noFill/>
              </a:ln>
              <a:solidFill>
                <a:schemeClr val="bg1"/>
              </a:solidFill>
              <a:effectLst/>
              <a:uLnTx/>
              <a:uFillTx/>
              <a:latin typeface="SimSun" panose="02010600030101010101" pitchFamily="2" charset="-122"/>
              <a:ea typeface="SimSun" panose="02010600030101010101" pitchFamily="2" charset="-122"/>
              <a:cs typeface="+mn-cs"/>
              <a:sym typeface="+mn-ea"/>
            </a:endParaRPr>
          </a:p>
        </p:txBody>
      </p:sp>
      <p:sp>
        <p:nvSpPr>
          <p:cNvPr id="21" name="文本框 20"/>
          <p:cNvSpPr txBox="1"/>
          <p:nvPr/>
        </p:nvSpPr>
        <p:spPr>
          <a:xfrm>
            <a:off x="426448" y="1941343"/>
            <a:ext cx="1809749" cy="368300"/>
          </a:xfrm>
          <a:prstGeom prst="rect">
            <a:avLst/>
          </a:prstGeom>
          <a:noFill/>
          <a:effectLst/>
        </p:spPr>
        <p:txBody>
          <a:bodyPr wrap="square" rtlCol="0">
            <a:spAutoFit/>
          </a:bodyPr>
          <a:lstStyle>
            <a:defPPr>
              <a:defRPr lang="zh-CN"/>
            </a:defPPr>
            <a:lvl1pPr algn="dist">
              <a:defRPr b="1">
                <a:solidFill>
                  <a:schemeClr val="bg1"/>
                </a:solidFill>
                <a:latin typeface="方正宋刻本秀楷简体" panose="02000000000000000000" pitchFamily="2" charset="-122"/>
                <a:ea typeface="方正宋刻本秀楷简体" panose="02000000000000000000"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noProof="0" dirty="0">
                <a:ln>
                  <a:noFill/>
                </a:ln>
                <a:solidFill>
                  <a:schemeClr val="bg1"/>
                </a:solidFill>
                <a:effectLst/>
                <a:uLnTx/>
                <a:uFillTx/>
                <a:sym typeface="+mn-ea"/>
              </a:rPr>
              <a:t>设计思路</a:t>
            </a:r>
            <a:endParaRPr kumimoji="0" lang="zh-CN" altLang="en-US" sz="1800"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endParaRPr>
          </a:p>
        </p:txBody>
      </p:sp>
      <p:sp>
        <p:nvSpPr>
          <p:cNvPr id="22" name="文本框 21"/>
          <p:cNvSpPr txBox="1"/>
          <p:nvPr/>
        </p:nvSpPr>
        <p:spPr>
          <a:xfrm>
            <a:off x="426532" y="4255597"/>
            <a:ext cx="1809749" cy="368300"/>
          </a:xfrm>
          <a:prstGeom prst="rect">
            <a:avLst/>
          </a:prstGeom>
          <a:noFill/>
        </p:spPr>
        <p:txBody>
          <a:bodyPr wrap="square" rtlCol="0">
            <a:spAutoFit/>
          </a:bodyPr>
          <a:lstStyle>
            <a:defPPr>
              <a:defRPr lang="zh-CN"/>
            </a:defPPr>
            <a:lvl1pPr algn="dist">
              <a:defRPr b="1">
                <a:solidFill>
                  <a:schemeClr val="bg1">
                    <a:alpha val="80000"/>
                  </a:schemeClr>
                </a:solidFill>
                <a:latin typeface="方正宋刻本秀楷简体" panose="02000000000000000000" pitchFamily="2" charset="-122"/>
                <a:ea typeface="方正宋刻本秀楷简体" panose="02000000000000000000"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noProof="0" dirty="0">
                <a:ln>
                  <a:noFill/>
                </a:ln>
                <a:solidFill>
                  <a:schemeClr val="bg1"/>
                </a:solidFill>
                <a:effectLst/>
                <a:uLnTx/>
                <a:uFillTx/>
                <a:sym typeface="+mn-ea"/>
              </a:rPr>
              <a:t>功能描述</a:t>
            </a:r>
            <a:endParaRPr kumimoji="0" lang="zh-CN" altLang="en-US" sz="1800" b="1"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endParaRPr>
          </a:p>
        </p:txBody>
      </p:sp>
      <p:sp>
        <p:nvSpPr>
          <p:cNvPr id="23" name="文本框 22"/>
          <p:cNvSpPr txBox="1"/>
          <p:nvPr/>
        </p:nvSpPr>
        <p:spPr>
          <a:xfrm>
            <a:off x="426812" y="5027358"/>
            <a:ext cx="1809749" cy="368300"/>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lang="zh-CN" altLang="en-US" b="1" noProof="0" dirty="0">
                <a:solidFill>
                  <a:schemeClr val="bg1"/>
                </a:solidFill>
                <a:latin typeface="方正宋刻本秀楷简体" panose="02000000000000000000" pitchFamily="2" charset="-122"/>
                <a:ea typeface="方正宋刻本秀楷简体" panose="02000000000000000000" pitchFamily="2" charset="-122"/>
                <a:sym typeface="+mn-ea"/>
              </a:rPr>
              <a:t>效果展示</a:t>
            </a:r>
            <a:endParaRPr kumimoji="0" lang="zh-CN" altLang="en-US" b="1" i="0" kern="1200" cap="none" spc="0" normalizeH="0" baseline="0" noProof="0" dirty="0">
              <a:solidFill>
                <a:schemeClr val="bg1"/>
              </a:solidFill>
              <a:latin typeface="方正宋刻本秀楷简体" panose="02000000000000000000" pitchFamily="2" charset="-122"/>
              <a:ea typeface="方正宋刻本秀楷简体" panose="02000000000000000000" pitchFamily="2" charset="-122"/>
              <a:cs typeface="+mn-cs"/>
              <a:sym typeface="+mn-ea"/>
            </a:endParaRPr>
          </a:p>
        </p:txBody>
      </p:sp>
      <p:sp>
        <p:nvSpPr>
          <p:cNvPr id="24" name="文本框 23"/>
          <p:cNvSpPr txBox="1"/>
          <p:nvPr/>
        </p:nvSpPr>
        <p:spPr>
          <a:xfrm>
            <a:off x="426842" y="2645746"/>
            <a:ext cx="1809749" cy="368300"/>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lang="zh-CN" altLang="en-US" b="1" noProof="0" dirty="0">
                <a:solidFill>
                  <a:schemeClr val="bg1"/>
                </a:solidFill>
                <a:latin typeface="方正宋刻本秀楷简体" panose="02000000000000000000" pitchFamily="2" charset="-122"/>
                <a:ea typeface="方正宋刻本秀楷简体" panose="02000000000000000000" pitchFamily="2" charset="-122"/>
                <a:sym typeface="+mn-ea"/>
              </a:rPr>
              <a:t>产品方案</a:t>
            </a:r>
            <a:endParaRPr kumimoji="0" lang="zh-CN" altLang="en-US" b="1" i="0" kern="1200" cap="none" spc="0" normalizeH="0" baseline="0" noProof="0" dirty="0">
              <a:solidFill>
                <a:schemeClr val="bg1"/>
              </a:solidFill>
              <a:latin typeface="方正宋刻本秀楷简体" panose="02000000000000000000" pitchFamily="2" charset="-122"/>
              <a:ea typeface="方正宋刻本秀楷简体" panose="02000000000000000000" pitchFamily="2" charset="-122"/>
              <a:cs typeface="+mn-cs"/>
              <a:sym typeface="+mn-ea"/>
            </a:endParaRPr>
          </a:p>
        </p:txBody>
      </p:sp>
      <p:grpSp>
        <p:nvGrpSpPr>
          <p:cNvPr id="25" name="组合 24"/>
          <p:cNvGrpSpPr/>
          <p:nvPr/>
        </p:nvGrpSpPr>
        <p:grpSpPr>
          <a:xfrm rot="8080996" flipV="1">
            <a:off x="-206477" y="2626983"/>
            <a:ext cx="414224" cy="407849"/>
            <a:chOff x="971550" y="5735776"/>
            <a:chExt cx="414224" cy="407849"/>
          </a:xfrm>
        </p:grpSpPr>
        <p:sp>
          <p:nvSpPr>
            <p:cNvPr id="26" name="直角三角形 25"/>
            <p:cNvSpPr/>
            <p:nvPr/>
          </p:nvSpPr>
          <p:spPr>
            <a:xfrm>
              <a:off x="971550" y="5735776"/>
              <a:ext cx="414224" cy="40784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DengXian" panose="02010600030101010101" charset="-122"/>
                <a:ea typeface="DengXian" panose="02010600030101010101" charset="-122"/>
                <a:cs typeface="+mn-cs"/>
              </a:endParaRPr>
            </a:p>
          </p:txBody>
        </p:sp>
        <p:sp>
          <p:nvSpPr>
            <p:cNvPr id="27" name="直角三角形 26"/>
            <p:cNvSpPr/>
            <p:nvPr/>
          </p:nvSpPr>
          <p:spPr>
            <a:xfrm>
              <a:off x="995370" y="5759053"/>
              <a:ext cx="366391" cy="360752"/>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DengXian" panose="02010600030101010101" charset="-122"/>
                <a:ea typeface="DengXian" panose="02010600030101010101" charset="-122"/>
                <a:cs typeface="+mn-cs"/>
              </a:endParaRPr>
            </a:p>
          </p:txBody>
        </p:sp>
        <p:sp>
          <p:nvSpPr>
            <p:cNvPr id="28" name="直角三角形 27"/>
            <p:cNvSpPr/>
            <p:nvPr/>
          </p:nvSpPr>
          <p:spPr>
            <a:xfrm>
              <a:off x="1019190" y="5780651"/>
              <a:ext cx="320263" cy="315334"/>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DengXian" panose="02010600030101010101" charset="-122"/>
                <a:ea typeface="DengXian" panose="02010600030101010101" charset="-122"/>
                <a:cs typeface="+mn-cs"/>
              </a:endParaRPr>
            </a:p>
          </p:txBody>
        </p:sp>
      </p:grpSp>
      <p:sp>
        <p:nvSpPr>
          <p:cNvPr id="31" name="文本框 30"/>
          <p:cNvSpPr txBox="1"/>
          <p:nvPr/>
        </p:nvSpPr>
        <p:spPr>
          <a:xfrm>
            <a:off x="426720" y="5798619"/>
            <a:ext cx="2592297" cy="368300"/>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lang="zh-CN" altLang="en-US" b="1" noProof="0" dirty="0">
                <a:solidFill>
                  <a:schemeClr val="bg1"/>
                </a:solidFill>
                <a:latin typeface="方正宋刻本秀楷简体" panose="02000000000000000000" pitchFamily="2" charset="-122"/>
                <a:ea typeface="方正宋刻本秀楷简体" panose="02000000000000000000" pitchFamily="2" charset="-122"/>
                <a:sym typeface="+mn-ea"/>
              </a:rPr>
              <a:t>应用场景</a:t>
            </a:r>
            <a:endParaRPr kumimoji="0" lang="zh-CN" altLang="en-US" b="1" i="0" kern="1200" cap="none" spc="0" normalizeH="0" baseline="0" noProof="0" dirty="0">
              <a:solidFill>
                <a:schemeClr val="bg1"/>
              </a:solidFill>
              <a:latin typeface="方正宋刻本秀楷简体" panose="02000000000000000000" pitchFamily="2" charset="-122"/>
              <a:ea typeface="方正宋刻本秀楷简体" panose="02000000000000000000" pitchFamily="2" charset="-122"/>
              <a:cs typeface="+mn-cs"/>
              <a:sym typeface="+mn-ea"/>
            </a:endParaRPr>
          </a:p>
        </p:txBody>
      </p:sp>
      <p:sp>
        <p:nvSpPr>
          <p:cNvPr id="3" name="文本框 2"/>
          <p:cNvSpPr txBox="1"/>
          <p:nvPr/>
        </p:nvSpPr>
        <p:spPr>
          <a:xfrm>
            <a:off x="426842" y="3414731"/>
            <a:ext cx="1809749" cy="368300"/>
          </a:xfrm>
          <a:prstGeom prst="rect">
            <a:avLst/>
          </a:prstGeom>
          <a:noFill/>
        </p:spPr>
        <p:txBody>
          <a:bodyPr wrap="square" rtlCol="0">
            <a:spAutoFit/>
          </a:bodyPr>
          <a:p>
            <a:pPr marR="0" indent="0" defTabSz="914400" fontAlgn="auto">
              <a:lnSpc>
                <a:spcPct val="100000"/>
              </a:lnSpc>
              <a:spcBef>
                <a:spcPts val="0"/>
              </a:spcBef>
              <a:spcAft>
                <a:spcPts val="0"/>
              </a:spcAft>
              <a:buClrTx/>
              <a:buSzTx/>
              <a:buFontTx/>
              <a:buNone/>
              <a:defRPr/>
            </a:pPr>
            <a:r>
              <a:rPr kumimoji="0" lang="zh-CN" altLang="en-US" b="1" i="0" kern="1200" cap="none" spc="0" normalizeH="0" baseline="0" noProof="0" dirty="0">
                <a:solidFill>
                  <a:schemeClr val="bg1"/>
                </a:solidFill>
                <a:latin typeface="方正宋刻本秀楷简体" panose="02000000000000000000" pitchFamily="2" charset="-122"/>
                <a:ea typeface="方正宋刻本秀楷简体" panose="02000000000000000000" pitchFamily="2" charset="-122"/>
                <a:cs typeface="+mn-cs"/>
                <a:sym typeface="+mn-ea"/>
              </a:rPr>
              <a:t>技术架构</a:t>
            </a:r>
            <a:endParaRPr kumimoji="0" lang="zh-CN" altLang="en-US" b="1" i="0" kern="1200" cap="none" spc="0" normalizeH="0" baseline="0" noProof="0" dirty="0">
              <a:solidFill>
                <a:schemeClr val="bg1"/>
              </a:solidFill>
              <a:latin typeface="方正宋刻本秀楷简体" panose="02000000000000000000" pitchFamily="2" charset="-122"/>
              <a:ea typeface="方正宋刻本秀楷简体" panose="02000000000000000000" pitchFamily="2" charset="-122"/>
              <a:cs typeface="+mn-cs"/>
              <a:sym typeface="+mn-ea"/>
            </a:endParaRPr>
          </a:p>
        </p:txBody>
      </p:sp>
      <p:grpSp>
        <p:nvGrpSpPr>
          <p:cNvPr id="4" name="组合 3"/>
          <p:cNvGrpSpPr/>
          <p:nvPr/>
        </p:nvGrpSpPr>
        <p:grpSpPr>
          <a:xfrm>
            <a:off x="2581275" y="1008380"/>
            <a:ext cx="9045575" cy="6706848"/>
            <a:chOff x="6830" y="2484"/>
            <a:chExt cx="8000" cy="5078"/>
          </a:xfrm>
        </p:grpSpPr>
        <p:pic>
          <p:nvPicPr>
            <p:cNvPr id="107" name="图片 106"/>
            <p:cNvPicPr/>
            <p:nvPr/>
          </p:nvPicPr>
          <p:blipFill>
            <a:blip r:embed="rId3"/>
            <a:stretch>
              <a:fillRect/>
            </a:stretch>
          </p:blipFill>
          <p:spPr>
            <a:xfrm>
              <a:off x="6830" y="2484"/>
              <a:ext cx="5540" cy="2860"/>
            </a:xfrm>
            <a:prstGeom prst="rect">
              <a:avLst/>
            </a:prstGeom>
            <a:noFill/>
            <a:ln w="9525">
              <a:noFill/>
            </a:ln>
          </p:spPr>
        </p:pic>
        <p:pic>
          <p:nvPicPr>
            <p:cNvPr id="108" name="图片 107"/>
            <p:cNvPicPr/>
            <p:nvPr/>
          </p:nvPicPr>
          <p:blipFill>
            <a:blip r:embed="rId4"/>
            <a:stretch>
              <a:fillRect/>
            </a:stretch>
          </p:blipFill>
          <p:spPr>
            <a:xfrm>
              <a:off x="6830" y="5344"/>
              <a:ext cx="5520" cy="1520"/>
            </a:xfrm>
            <a:prstGeom prst="rect">
              <a:avLst/>
            </a:prstGeom>
            <a:noFill/>
            <a:ln w="9525">
              <a:noFill/>
            </a:ln>
          </p:spPr>
        </p:pic>
        <p:sp>
          <p:nvSpPr>
            <p:cNvPr id="109" name="文本框 108"/>
            <p:cNvSpPr txBox="1"/>
            <p:nvPr/>
          </p:nvSpPr>
          <p:spPr>
            <a:xfrm>
              <a:off x="6830" y="6864"/>
              <a:ext cx="8000" cy="698"/>
            </a:xfrm>
            <a:prstGeom prst="rect">
              <a:avLst/>
            </a:prstGeom>
            <a:noFill/>
            <a:ln w="9525">
              <a:noFill/>
            </a:ln>
          </p:spPr>
          <p:txBody>
            <a:bodyPr>
              <a:spAutoFit/>
            </a:bodyPr>
            <a:p>
              <a:pPr indent="0"/>
              <a:r>
                <a:rPr lang="en-US" b="0">
                  <a:latin typeface="Calibri" panose="020F0502020204030204" charset="0"/>
                  <a:ea typeface="SimSun" panose="02010600030101010101" pitchFamily="2" charset="-122"/>
                  <a:cs typeface="Times New Roman" panose="02020603050405020304" charset="0"/>
                </a:rPr>
                <a:t>   </a:t>
              </a:r>
              <a:endParaRPr lang="en-US" altLang="en-US" b="0">
                <a:latin typeface="Calibri" panose="020F0502020204030204" charset="0"/>
                <a:ea typeface="SimSun" panose="02010600030101010101" pitchFamily="2" charset="-122"/>
                <a:cs typeface="Times New Roman" panose="02020603050405020304" charset="0"/>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20000"/>
            <a:lum/>
            <a:extLst>
              <a:ext uri="{BEBA8EAE-BF5A-486C-A8C5-ECC9F3942E4B}">
                <a14:imgProps xmlns:a14="http://schemas.microsoft.com/office/drawing/2010/main">
                  <a14:imgLayer r:embed="rId2">
                    <a14:imgEffect>
                      <a14:saturation sat="3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9" name="文本框 28"/>
          <p:cNvSpPr txBox="1"/>
          <p:nvPr/>
        </p:nvSpPr>
        <p:spPr>
          <a:xfrm>
            <a:off x="395927" y="1220722"/>
            <a:ext cx="1809749" cy="369332"/>
          </a:xfrm>
          <a:prstGeom prst="rect">
            <a:avLst/>
          </a:prstGeom>
          <a:noFill/>
          <a:effectLst/>
        </p:spPr>
        <p:txBody>
          <a:bodyPr wrap="square" rtlCol="0">
            <a:spAutoFit/>
          </a:bodyPr>
          <a:lstStyle/>
          <a:p>
            <a:pPr marR="0" indent="0" algn="dist" defTabSz="914400" fontAlgn="auto">
              <a:lnSpc>
                <a:spcPct val="100000"/>
              </a:lnSpc>
              <a:spcBef>
                <a:spcPts val="0"/>
              </a:spcBef>
              <a:spcAft>
                <a:spcPts val="0"/>
              </a:spcAft>
              <a:buClrTx/>
              <a:buSzTx/>
              <a:buFontTx/>
              <a:buNone/>
              <a:defRPr/>
            </a:pPr>
            <a:r>
              <a:rPr kumimoji="0" lang="zh-CN" altLang="en-US" b="1" i="0" kern="1200" cap="none" spc="0" normalizeH="0" baseline="0" noProof="0" dirty="0">
                <a:solidFill>
                  <a:prstClr val="white"/>
                </a:solidFill>
                <a:latin typeface="方正宋刻本秀楷简体" panose="02000000000000000000" pitchFamily="2" charset="-122"/>
                <a:ea typeface="方正宋刻本秀楷简体" panose="02000000000000000000" pitchFamily="2" charset="-122"/>
                <a:cs typeface="+mn-cs"/>
              </a:rPr>
              <a:t>选题背景</a:t>
            </a:r>
            <a:endParaRPr kumimoji="0" lang="zh-CN" altLang="en-US" b="1" i="0" kern="1200" cap="none" spc="0" normalizeH="0" baseline="0" noProof="0" dirty="0">
              <a:solidFill>
                <a:prstClr val="white"/>
              </a:solidFill>
              <a:latin typeface="方正宋刻本秀楷简体" panose="02000000000000000000" pitchFamily="2" charset="-122"/>
              <a:ea typeface="方正宋刻本秀楷简体" panose="02000000000000000000" pitchFamily="2" charset="-122"/>
              <a:cs typeface="+mn-cs"/>
            </a:endParaRPr>
          </a:p>
        </p:txBody>
      </p:sp>
      <p:sp>
        <p:nvSpPr>
          <p:cNvPr id="38" name="文本框 37"/>
          <p:cNvSpPr txBox="1"/>
          <p:nvPr/>
        </p:nvSpPr>
        <p:spPr>
          <a:xfrm>
            <a:off x="395927" y="2285951"/>
            <a:ext cx="1809749" cy="369332"/>
          </a:xfrm>
          <a:prstGeom prst="rect">
            <a:avLst/>
          </a:prstGeom>
          <a:noFill/>
        </p:spPr>
        <p:txBody>
          <a:bodyPr wrap="square" rtlCol="0">
            <a:spAutoFit/>
          </a:bodyPr>
          <a:lstStyle/>
          <a:p>
            <a:pPr marR="0" indent="0" algn="dist" defTabSz="914400" fontAlgn="auto">
              <a:lnSpc>
                <a:spcPct val="100000"/>
              </a:lnSpc>
              <a:spcBef>
                <a:spcPts val="0"/>
              </a:spcBef>
              <a:spcAft>
                <a:spcPts val="0"/>
              </a:spcAft>
              <a:buClrTx/>
              <a:buSzTx/>
              <a:buFontTx/>
              <a:buNone/>
              <a:defRPr/>
            </a:pPr>
            <a:r>
              <a:rPr kumimoji="0" lang="zh-CN" altLang="en-US" b="1" i="0" kern="1200" cap="none" spc="0" normalizeH="0" baseline="0" noProof="0" dirty="0">
                <a:solidFill>
                  <a:prstClr val="white">
                    <a:alpha val="80000"/>
                  </a:prstClr>
                </a:solidFill>
                <a:latin typeface="方正宋刻本秀楷简体" panose="02000000000000000000" pitchFamily="2" charset="-122"/>
                <a:ea typeface="方正宋刻本秀楷简体" panose="02000000000000000000" pitchFamily="2" charset="-122"/>
                <a:cs typeface="+mn-cs"/>
              </a:rPr>
              <a:t>文献综述</a:t>
            </a:r>
            <a:endParaRPr kumimoji="0" lang="zh-CN" altLang="en-US" b="1" i="0" kern="1200" cap="none" spc="0" normalizeH="0" baseline="0" noProof="0" dirty="0">
              <a:solidFill>
                <a:prstClr val="white">
                  <a:alpha val="80000"/>
                </a:prstClr>
              </a:solidFill>
              <a:latin typeface="方正宋刻本秀楷简体" panose="02000000000000000000" pitchFamily="2" charset="-122"/>
              <a:ea typeface="方正宋刻本秀楷简体" panose="02000000000000000000" pitchFamily="2" charset="-122"/>
              <a:cs typeface="+mn-cs"/>
            </a:endParaRPr>
          </a:p>
        </p:txBody>
      </p:sp>
      <p:sp>
        <p:nvSpPr>
          <p:cNvPr id="42" name="文本框 41"/>
          <p:cNvSpPr txBox="1"/>
          <p:nvPr/>
        </p:nvSpPr>
        <p:spPr>
          <a:xfrm>
            <a:off x="395927" y="3351180"/>
            <a:ext cx="1809749" cy="369332"/>
          </a:xfrm>
          <a:prstGeom prst="rect">
            <a:avLst/>
          </a:prstGeom>
          <a:noFill/>
        </p:spPr>
        <p:txBody>
          <a:bodyPr wrap="square" rtlCol="0">
            <a:spAutoFit/>
          </a:bodyPr>
          <a:lstStyle/>
          <a:p>
            <a:pPr marR="0" indent="0" algn="dist" defTabSz="914400" fontAlgn="auto">
              <a:lnSpc>
                <a:spcPct val="100000"/>
              </a:lnSpc>
              <a:spcBef>
                <a:spcPts val="0"/>
              </a:spcBef>
              <a:spcAft>
                <a:spcPts val="0"/>
              </a:spcAft>
              <a:buClrTx/>
              <a:buSzTx/>
              <a:buFontTx/>
              <a:buNone/>
              <a:defRPr/>
            </a:pPr>
            <a:r>
              <a:rPr kumimoji="0" lang="zh-CN" altLang="en-US" b="1" i="0" kern="1200" cap="none" spc="0" normalizeH="0" baseline="0" noProof="0" dirty="0">
                <a:solidFill>
                  <a:prstClr val="white">
                    <a:alpha val="80000"/>
                  </a:prstClr>
                </a:solidFill>
                <a:latin typeface="方正宋刻本秀楷简体" panose="02000000000000000000" pitchFamily="2" charset="-122"/>
                <a:ea typeface="方正宋刻本秀楷简体" panose="02000000000000000000" pitchFamily="2" charset="-122"/>
                <a:cs typeface="+mn-cs"/>
              </a:rPr>
              <a:t>理论框架与分析</a:t>
            </a:r>
            <a:endParaRPr kumimoji="0" lang="zh-CN" altLang="en-US" b="1" i="0" kern="1200" cap="none" spc="0" normalizeH="0" baseline="0" noProof="0" dirty="0">
              <a:solidFill>
                <a:prstClr val="white">
                  <a:alpha val="80000"/>
                </a:prstClr>
              </a:solidFill>
              <a:latin typeface="方正宋刻本秀楷简体" panose="02000000000000000000" pitchFamily="2" charset="-122"/>
              <a:ea typeface="方正宋刻本秀楷简体" panose="02000000000000000000" pitchFamily="2" charset="-122"/>
              <a:cs typeface="+mn-cs"/>
            </a:endParaRPr>
          </a:p>
        </p:txBody>
      </p:sp>
      <p:sp>
        <p:nvSpPr>
          <p:cNvPr id="46" name="文本框 45"/>
          <p:cNvSpPr txBox="1"/>
          <p:nvPr/>
        </p:nvSpPr>
        <p:spPr>
          <a:xfrm>
            <a:off x="395927" y="4416409"/>
            <a:ext cx="1809749" cy="369332"/>
          </a:xfrm>
          <a:prstGeom prst="rect">
            <a:avLst/>
          </a:prstGeom>
          <a:noFill/>
        </p:spPr>
        <p:txBody>
          <a:bodyPr wrap="square" rtlCol="0">
            <a:spAutoFit/>
          </a:bodyPr>
          <a:lstStyle/>
          <a:p>
            <a:pPr marR="0" indent="0" algn="dist" defTabSz="914400" fontAlgn="auto">
              <a:lnSpc>
                <a:spcPct val="100000"/>
              </a:lnSpc>
              <a:spcBef>
                <a:spcPts val="0"/>
              </a:spcBef>
              <a:spcAft>
                <a:spcPts val="0"/>
              </a:spcAft>
              <a:buClrTx/>
              <a:buSzTx/>
              <a:buFontTx/>
              <a:buNone/>
              <a:defRPr/>
            </a:pPr>
            <a:r>
              <a:rPr kumimoji="0" lang="zh-CN" altLang="en-US" b="1" i="0" kern="1200" cap="none" spc="0" normalizeH="0" baseline="0" noProof="0" dirty="0">
                <a:solidFill>
                  <a:prstClr val="white">
                    <a:alpha val="80000"/>
                  </a:prstClr>
                </a:solidFill>
                <a:latin typeface="方正宋刻本秀楷简体" panose="02000000000000000000" pitchFamily="2" charset="-122"/>
                <a:ea typeface="方正宋刻本秀楷简体" panose="02000000000000000000" pitchFamily="2" charset="-122"/>
                <a:cs typeface="+mn-cs"/>
              </a:rPr>
              <a:t>数据分析与实证</a:t>
            </a:r>
            <a:endParaRPr kumimoji="0" lang="zh-CN" altLang="en-US" b="1" i="0" kern="1200" cap="none" spc="0" normalizeH="0" baseline="0" noProof="0" dirty="0">
              <a:solidFill>
                <a:prstClr val="white">
                  <a:alpha val="80000"/>
                </a:prstClr>
              </a:solidFill>
              <a:latin typeface="方正宋刻本秀楷简体" panose="02000000000000000000" pitchFamily="2" charset="-122"/>
              <a:ea typeface="方正宋刻本秀楷简体" panose="02000000000000000000" pitchFamily="2" charset="-122"/>
              <a:cs typeface="+mn-cs"/>
            </a:endParaRPr>
          </a:p>
        </p:txBody>
      </p:sp>
      <p:sp>
        <p:nvSpPr>
          <p:cNvPr id="50" name="文本框 49"/>
          <p:cNvSpPr txBox="1"/>
          <p:nvPr/>
        </p:nvSpPr>
        <p:spPr>
          <a:xfrm>
            <a:off x="395927" y="5481638"/>
            <a:ext cx="1809749" cy="369332"/>
          </a:xfrm>
          <a:prstGeom prst="rect">
            <a:avLst/>
          </a:prstGeom>
          <a:noFill/>
        </p:spPr>
        <p:txBody>
          <a:bodyPr wrap="square" rtlCol="0">
            <a:spAutoFit/>
          </a:bodyPr>
          <a:lstStyle/>
          <a:p>
            <a:pPr marR="0" indent="0" algn="dist" defTabSz="914400" fontAlgn="auto">
              <a:lnSpc>
                <a:spcPct val="100000"/>
              </a:lnSpc>
              <a:spcBef>
                <a:spcPts val="0"/>
              </a:spcBef>
              <a:spcAft>
                <a:spcPts val="0"/>
              </a:spcAft>
              <a:buClrTx/>
              <a:buSzTx/>
              <a:buFontTx/>
              <a:buNone/>
              <a:defRPr/>
            </a:pPr>
            <a:r>
              <a:rPr kumimoji="0" lang="zh-CN" altLang="en-US" b="1" i="0" kern="1200" cap="none" spc="0" normalizeH="0" baseline="0" noProof="0" dirty="0">
                <a:solidFill>
                  <a:prstClr val="white">
                    <a:alpha val="80000"/>
                  </a:prstClr>
                </a:solidFill>
                <a:latin typeface="方正宋刻本秀楷简体" panose="02000000000000000000" pitchFamily="2" charset="-122"/>
                <a:ea typeface="方正宋刻本秀楷简体" panose="02000000000000000000" pitchFamily="2" charset="-122"/>
                <a:cs typeface="+mn-cs"/>
              </a:rPr>
              <a:t>结论与建议</a:t>
            </a:r>
            <a:endParaRPr kumimoji="0" lang="zh-CN" altLang="en-US" b="1" i="0" kern="1200" cap="none" spc="0" normalizeH="0" baseline="0" noProof="0" dirty="0">
              <a:solidFill>
                <a:prstClr val="white">
                  <a:alpha val="80000"/>
                </a:prstClr>
              </a:solidFill>
              <a:latin typeface="方正宋刻本秀楷简体" panose="02000000000000000000" pitchFamily="2" charset="-122"/>
              <a:ea typeface="方正宋刻本秀楷简体" panose="02000000000000000000" pitchFamily="2" charset="-122"/>
              <a:cs typeface="+mn-cs"/>
            </a:endParaRPr>
          </a:p>
        </p:txBody>
      </p:sp>
      <p:grpSp>
        <p:nvGrpSpPr>
          <p:cNvPr id="2" name="组合 1"/>
          <p:cNvGrpSpPr/>
          <p:nvPr/>
        </p:nvGrpSpPr>
        <p:grpSpPr>
          <a:xfrm>
            <a:off x="1328715" y="439161"/>
            <a:ext cx="8292332" cy="5165420"/>
            <a:chOff x="1328715" y="439161"/>
            <a:chExt cx="8292332" cy="5165420"/>
          </a:xfrm>
        </p:grpSpPr>
        <p:sp>
          <p:nvSpPr>
            <p:cNvPr id="16" name="文本框 15"/>
            <p:cNvSpPr txBox="1"/>
            <p:nvPr/>
          </p:nvSpPr>
          <p:spPr>
            <a:xfrm>
              <a:off x="6782597" y="1096716"/>
              <a:ext cx="2838450" cy="45078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700" b="1" i="0" u="none" strike="noStrike" kern="1200" cap="none" spc="0" normalizeH="0" baseline="0" noProof="0" dirty="0">
                  <a:ln>
                    <a:noFill/>
                  </a:ln>
                  <a:solidFill>
                    <a:srgbClr val="2D4C7F">
                      <a:lumMod val="20000"/>
                      <a:lumOff val="80000"/>
                    </a:srgbClr>
                  </a:solidFill>
                  <a:effectLst/>
                  <a:uLnTx/>
                  <a:uFillTx/>
                  <a:latin typeface="Berlin Sans FB Demi" panose="020E0802020502020306" pitchFamily="34" charset="0"/>
                  <a:ea typeface="方正宋刻本秀楷简体" panose="02000000000000000000" pitchFamily="2" charset="-122"/>
                  <a:cs typeface="+mn-cs"/>
                </a:rPr>
                <a:t>3</a:t>
              </a:r>
              <a:endParaRPr kumimoji="0" lang="en-US" altLang="zh-CN" sz="28700" b="1" i="0" u="none" strike="noStrike" kern="1200" cap="none" spc="0" normalizeH="0" baseline="0" noProof="0" dirty="0">
                <a:ln>
                  <a:noFill/>
                </a:ln>
                <a:solidFill>
                  <a:srgbClr val="2D4C7F">
                    <a:lumMod val="20000"/>
                    <a:lumOff val="80000"/>
                  </a:srgbClr>
                </a:solidFill>
                <a:effectLst/>
                <a:uLnTx/>
                <a:uFillTx/>
                <a:latin typeface="Berlin Sans FB Demi" panose="020E0802020502020306" pitchFamily="34" charset="0"/>
                <a:ea typeface="方正宋刻本秀楷简体" panose="02000000000000000000" pitchFamily="2" charset="-122"/>
                <a:cs typeface="+mn-cs"/>
              </a:endParaRPr>
            </a:p>
          </p:txBody>
        </p:sp>
        <p:sp>
          <p:nvSpPr>
            <p:cNvPr id="17" name="文本框 16"/>
            <p:cNvSpPr txBox="1"/>
            <p:nvPr/>
          </p:nvSpPr>
          <p:spPr>
            <a:xfrm>
              <a:off x="1328715" y="439161"/>
              <a:ext cx="4767540"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black"/>
                  </a:solidFill>
                  <a:effectLst/>
                  <a:uLnTx/>
                  <a:uFillTx/>
                  <a:latin typeface="华文楷体" panose="02010600040101010101" charset="-122"/>
                  <a:ea typeface="华文楷体" panose="02010600040101010101" charset="-122"/>
                  <a:cs typeface="+mn-cs"/>
                </a:rPr>
                <a:t>P</a:t>
              </a:r>
              <a:r>
                <a:rPr kumimoji="0" lang="en-US" altLang="zh-CN" sz="3200" b="1" i="0" u="none" strike="noStrike" kern="1200" cap="none" spc="0" normalizeH="0" baseline="0" noProof="0" dirty="0">
                  <a:ln>
                    <a:noFill/>
                  </a:ln>
                  <a:solidFill>
                    <a:prstClr val="black"/>
                  </a:solidFill>
                  <a:effectLst/>
                  <a:uLnTx/>
                  <a:uFillTx/>
                  <a:latin typeface="华文楷体" panose="02010600040101010101" charset="-122"/>
                  <a:ea typeface="华文楷体" panose="02010600040101010101" charset="-122"/>
                  <a:cs typeface="+mn-cs"/>
                </a:rPr>
                <a:t>roblem 3 - AR(3)</a:t>
              </a:r>
              <a:endParaRPr kumimoji="0" lang="en-US" altLang="zh-CN" sz="3200" b="1" i="0" u="none" strike="noStrike" kern="1200" cap="none" spc="0" normalizeH="0" baseline="0" noProof="0" dirty="0">
                <a:ln>
                  <a:noFill/>
                </a:ln>
                <a:solidFill>
                  <a:prstClr val="black"/>
                </a:solidFill>
                <a:effectLst/>
                <a:uLnTx/>
                <a:uFillTx/>
                <a:latin typeface="华文楷体" panose="02010600040101010101" charset="-122"/>
                <a:ea typeface="华文楷体" panose="02010600040101010101" charset="-122"/>
                <a:cs typeface="+mn-cs"/>
              </a:endParaRPr>
            </a:p>
          </p:txBody>
        </p:sp>
      </p:grpSp>
      <p:sp>
        <p:nvSpPr>
          <p:cNvPr id="20" name="文本框 19"/>
          <p:cNvSpPr txBox="1"/>
          <p:nvPr/>
        </p:nvSpPr>
        <p:spPr>
          <a:xfrm>
            <a:off x="426842" y="1236300"/>
            <a:ext cx="1809749" cy="368300"/>
          </a:xfrm>
          <a:prstGeom prst="rect">
            <a:avLst/>
          </a:prstGeom>
          <a:noFill/>
        </p:spPr>
        <p:txBody>
          <a:bodyPr wrap="square" rtlCol="0">
            <a:spAutoFit/>
          </a:bodyPr>
          <a:lstStyle>
            <a:defPPr>
              <a:defRPr lang="zh-CN"/>
            </a:defPPr>
            <a:lvl1pPr algn="dist">
              <a:defRPr b="1">
                <a:solidFill>
                  <a:schemeClr val="bg1">
                    <a:alpha val="80000"/>
                  </a:schemeClr>
                </a:solidFill>
                <a:latin typeface="方正宋刻本秀楷简体" panose="02000000000000000000" pitchFamily="2" charset="-122"/>
                <a:ea typeface="方正宋刻本秀楷简体" panose="02000000000000000000"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noProof="0" dirty="0">
                <a:ln>
                  <a:noFill/>
                </a:ln>
                <a:solidFill>
                  <a:schemeClr val="bg1"/>
                </a:solidFill>
                <a:effectLst/>
                <a:uLnTx/>
                <a:uFillTx/>
                <a:latin typeface="SimSun" panose="02010600030101010101" pitchFamily="2" charset="-122"/>
                <a:ea typeface="SimSun" panose="02010600030101010101" pitchFamily="2" charset="-122"/>
                <a:sym typeface="+mn-ea"/>
              </a:rPr>
              <a:t>项目介绍</a:t>
            </a:r>
            <a:endParaRPr kumimoji="0" lang="zh-CN" altLang="en-US" sz="1800" b="1" i="0" u="none" strike="noStrike" kern="1200" cap="none" spc="0" normalizeH="0" baseline="0" noProof="0" dirty="0">
              <a:ln>
                <a:noFill/>
              </a:ln>
              <a:solidFill>
                <a:schemeClr val="bg1"/>
              </a:solidFill>
              <a:effectLst/>
              <a:uLnTx/>
              <a:uFillTx/>
              <a:latin typeface="SimSun" panose="02010600030101010101" pitchFamily="2" charset="-122"/>
              <a:ea typeface="SimSun" panose="02010600030101010101" pitchFamily="2" charset="-122"/>
              <a:cs typeface="+mn-cs"/>
              <a:sym typeface="+mn-ea"/>
            </a:endParaRPr>
          </a:p>
        </p:txBody>
      </p:sp>
      <p:sp>
        <p:nvSpPr>
          <p:cNvPr id="21" name="文本框 20"/>
          <p:cNvSpPr txBox="1"/>
          <p:nvPr/>
        </p:nvSpPr>
        <p:spPr>
          <a:xfrm>
            <a:off x="426448" y="1941343"/>
            <a:ext cx="1809749" cy="368300"/>
          </a:xfrm>
          <a:prstGeom prst="rect">
            <a:avLst/>
          </a:prstGeom>
          <a:noFill/>
          <a:effectLst/>
        </p:spPr>
        <p:txBody>
          <a:bodyPr wrap="square" rtlCol="0">
            <a:spAutoFit/>
          </a:bodyPr>
          <a:lstStyle>
            <a:defPPr>
              <a:defRPr lang="zh-CN"/>
            </a:defPPr>
            <a:lvl1pPr algn="dist">
              <a:defRPr b="1">
                <a:solidFill>
                  <a:schemeClr val="bg1"/>
                </a:solidFill>
                <a:latin typeface="方正宋刻本秀楷简体" panose="02000000000000000000" pitchFamily="2" charset="-122"/>
                <a:ea typeface="方正宋刻本秀楷简体" panose="02000000000000000000"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noProof="0" dirty="0">
                <a:ln>
                  <a:noFill/>
                </a:ln>
                <a:solidFill>
                  <a:schemeClr val="bg1"/>
                </a:solidFill>
                <a:effectLst/>
                <a:uLnTx/>
                <a:uFillTx/>
                <a:sym typeface="+mn-ea"/>
              </a:rPr>
              <a:t>设计思路</a:t>
            </a:r>
            <a:endParaRPr kumimoji="0" lang="zh-CN" altLang="en-US" sz="1800"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endParaRPr>
          </a:p>
        </p:txBody>
      </p:sp>
      <p:sp>
        <p:nvSpPr>
          <p:cNvPr id="22" name="文本框 21"/>
          <p:cNvSpPr txBox="1"/>
          <p:nvPr/>
        </p:nvSpPr>
        <p:spPr>
          <a:xfrm>
            <a:off x="426532" y="4255597"/>
            <a:ext cx="1809749" cy="368300"/>
          </a:xfrm>
          <a:prstGeom prst="rect">
            <a:avLst/>
          </a:prstGeom>
          <a:noFill/>
        </p:spPr>
        <p:txBody>
          <a:bodyPr wrap="square" rtlCol="0">
            <a:spAutoFit/>
          </a:bodyPr>
          <a:lstStyle>
            <a:defPPr>
              <a:defRPr lang="zh-CN"/>
            </a:defPPr>
            <a:lvl1pPr algn="dist">
              <a:defRPr b="1">
                <a:solidFill>
                  <a:schemeClr val="bg1">
                    <a:alpha val="80000"/>
                  </a:schemeClr>
                </a:solidFill>
                <a:latin typeface="方正宋刻本秀楷简体" panose="02000000000000000000" pitchFamily="2" charset="-122"/>
                <a:ea typeface="方正宋刻本秀楷简体" panose="02000000000000000000"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noProof="0" dirty="0">
                <a:ln>
                  <a:noFill/>
                </a:ln>
                <a:solidFill>
                  <a:schemeClr val="bg1"/>
                </a:solidFill>
                <a:effectLst/>
                <a:uLnTx/>
                <a:uFillTx/>
                <a:sym typeface="+mn-ea"/>
              </a:rPr>
              <a:t>功能描述</a:t>
            </a:r>
            <a:endParaRPr kumimoji="0" lang="zh-CN" altLang="en-US" sz="1800" b="1"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endParaRPr>
          </a:p>
        </p:txBody>
      </p:sp>
      <p:sp>
        <p:nvSpPr>
          <p:cNvPr id="23" name="文本框 22"/>
          <p:cNvSpPr txBox="1"/>
          <p:nvPr/>
        </p:nvSpPr>
        <p:spPr>
          <a:xfrm>
            <a:off x="426812" y="5027358"/>
            <a:ext cx="1809749" cy="368300"/>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lang="zh-CN" altLang="en-US" b="1" noProof="0" dirty="0">
                <a:solidFill>
                  <a:schemeClr val="bg1"/>
                </a:solidFill>
                <a:latin typeface="方正宋刻本秀楷简体" panose="02000000000000000000" pitchFamily="2" charset="-122"/>
                <a:ea typeface="方正宋刻本秀楷简体" panose="02000000000000000000" pitchFamily="2" charset="-122"/>
                <a:sym typeface="+mn-ea"/>
              </a:rPr>
              <a:t>效果展示</a:t>
            </a:r>
            <a:endParaRPr kumimoji="0" lang="zh-CN" altLang="en-US" b="1" i="0" kern="1200" cap="none" spc="0" normalizeH="0" baseline="0" noProof="0" dirty="0">
              <a:solidFill>
                <a:schemeClr val="bg1"/>
              </a:solidFill>
              <a:latin typeface="方正宋刻本秀楷简体" panose="02000000000000000000" pitchFamily="2" charset="-122"/>
              <a:ea typeface="方正宋刻本秀楷简体" panose="02000000000000000000" pitchFamily="2" charset="-122"/>
              <a:cs typeface="+mn-cs"/>
              <a:sym typeface="+mn-ea"/>
            </a:endParaRPr>
          </a:p>
        </p:txBody>
      </p:sp>
      <p:sp>
        <p:nvSpPr>
          <p:cNvPr id="24" name="文本框 23"/>
          <p:cNvSpPr txBox="1"/>
          <p:nvPr/>
        </p:nvSpPr>
        <p:spPr>
          <a:xfrm>
            <a:off x="426842" y="2645746"/>
            <a:ext cx="1809749" cy="368300"/>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lang="zh-CN" altLang="en-US" b="1" noProof="0" dirty="0">
                <a:solidFill>
                  <a:schemeClr val="bg1"/>
                </a:solidFill>
                <a:latin typeface="方正宋刻本秀楷简体" panose="02000000000000000000" pitchFamily="2" charset="-122"/>
                <a:ea typeface="方正宋刻本秀楷简体" panose="02000000000000000000" pitchFamily="2" charset="-122"/>
                <a:sym typeface="+mn-ea"/>
              </a:rPr>
              <a:t>产品方案</a:t>
            </a:r>
            <a:endParaRPr kumimoji="0" lang="zh-CN" altLang="en-US" b="1" i="0" kern="1200" cap="none" spc="0" normalizeH="0" baseline="0" noProof="0" dirty="0">
              <a:solidFill>
                <a:schemeClr val="bg1"/>
              </a:solidFill>
              <a:latin typeface="方正宋刻本秀楷简体" panose="02000000000000000000" pitchFamily="2" charset="-122"/>
              <a:ea typeface="方正宋刻本秀楷简体" panose="02000000000000000000" pitchFamily="2" charset="-122"/>
              <a:cs typeface="+mn-cs"/>
              <a:sym typeface="+mn-ea"/>
            </a:endParaRPr>
          </a:p>
        </p:txBody>
      </p:sp>
      <p:grpSp>
        <p:nvGrpSpPr>
          <p:cNvPr id="25" name="组合 24"/>
          <p:cNvGrpSpPr/>
          <p:nvPr/>
        </p:nvGrpSpPr>
        <p:grpSpPr>
          <a:xfrm rot="8080996" flipV="1">
            <a:off x="-206477" y="2626983"/>
            <a:ext cx="414224" cy="407849"/>
            <a:chOff x="971550" y="5735776"/>
            <a:chExt cx="414224" cy="407849"/>
          </a:xfrm>
        </p:grpSpPr>
        <p:sp>
          <p:nvSpPr>
            <p:cNvPr id="26" name="直角三角形 25"/>
            <p:cNvSpPr/>
            <p:nvPr/>
          </p:nvSpPr>
          <p:spPr>
            <a:xfrm>
              <a:off x="971550" y="5735776"/>
              <a:ext cx="414224" cy="40784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DengXian" panose="02010600030101010101" charset="-122"/>
                <a:ea typeface="DengXian" panose="02010600030101010101" charset="-122"/>
                <a:cs typeface="+mn-cs"/>
              </a:endParaRPr>
            </a:p>
          </p:txBody>
        </p:sp>
        <p:sp>
          <p:nvSpPr>
            <p:cNvPr id="27" name="直角三角形 26"/>
            <p:cNvSpPr/>
            <p:nvPr/>
          </p:nvSpPr>
          <p:spPr>
            <a:xfrm>
              <a:off x="995370" y="5759053"/>
              <a:ext cx="366391" cy="360752"/>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DengXian" panose="02010600030101010101" charset="-122"/>
                <a:ea typeface="DengXian" panose="02010600030101010101" charset="-122"/>
                <a:cs typeface="+mn-cs"/>
              </a:endParaRPr>
            </a:p>
          </p:txBody>
        </p:sp>
        <p:sp>
          <p:nvSpPr>
            <p:cNvPr id="28" name="直角三角形 27"/>
            <p:cNvSpPr/>
            <p:nvPr/>
          </p:nvSpPr>
          <p:spPr>
            <a:xfrm>
              <a:off x="1019190" y="5780651"/>
              <a:ext cx="320263" cy="315334"/>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DengXian" panose="02010600030101010101" charset="-122"/>
                <a:ea typeface="DengXian" panose="02010600030101010101" charset="-122"/>
                <a:cs typeface="+mn-cs"/>
              </a:endParaRPr>
            </a:p>
          </p:txBody>
        </p:sp>
      </p:grpSp>
      <p:sp>
        <p:nvSpPr>
          <p:cNvPr id="31" name="文本框 30"/>
          <p:cNvSpPr txBox="1"/>
          <p:nvPr/>
        </p:nvSpPr>
        <p:spPr>
          <a:xfrm>
            <a:off x="426720" y="5798619"/>
            <a:ext cx="2592297" cy="368300"/>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lang="zh-CN" altLang="en-US" b="1" noProof="0" dirty="0">
                <a:solidFill>
                  <a:schemeClr val="bg1"/>
                </a:solidFill>
                <a:latin typeface="方正宋刻本秀楷简体" panose="02000000000000000000" pitchFamily="2" charset="-122"/>
                <a:ea typeface="方正宋刻本秀楷简体" panose="02000000000000000000" pitchFamily="2" charset="-122"/>
                <a:sym typeface="+mn-ea"/>
              </a:rPr>
              <a:t>应用场景</a:t>
            </a:r>
            <a:endParaRPr kumimoji="0" lang="zh-CN" altLang="en-US" b="1" i="0" kern="1200" cap="none" spc="0" normalizeH="0" baseline="0" noProof="0" dirty="0">
              <a:solidFill>
                <a:schemeClr val="bg1"/>
              </a:solidFill>
              <a:latin typeface="方正宋刻本秀楷简体" panose="02000000000000000000" pitchFamily="2" charset="-122"/>
              <a:ea typeface="方正宋刻本秀楷简体" panose="02000000000000000000" pitchFamily="2" charset="-122"/>
              <a:cs typeface="+mn-cs"/>
              <a:sym typeface="+mn-ea"/>
            </a:endParaRPr>
          </a:p>
        </p:txBody>
      </p:sp>
      <p:sp>
        <p:nvSpPr>
          <p:cNvPr id="3" name="文本框 2"/>
          <p:cNvSpPr txBox="1"/>
          <p:nvPr/>
        </p:nvSpPr>
        <p:spPr>
          <a:xfrm>
            <a:off x="426842" y="3414731"/>
            <a:ext cx="1809749" cy="368300"/>
          </a:xfrm>
          <a:prstGeom prst="rect">
            <a:avLst/>
          </a:prstGeom>
          <a:noFill/>
        </p:spPr>
        <p:txBody>
          <a:bodyPr wrap="square" rtlCol="0">
            <a:spAutoFit/>
          </a:bodyPr>
          <a:p>
            <a:pPr marR="0" indent="0" defTabSz="914400" fontAlgn="auto">
              <a:lnSpc>
                <a:spcPct val="100000"/>
              </a:lnSpc>
              <a:spcBef>
                <a:spcPts val="0"/>
              </a:spcBef>
              <a:spcAft>
                <a:spcPts val="0"/>
              </a:spcAft>
              <a:buClrTx/>
              <a:buSzTx/>
              <a:buFontTx/>
              <a:buNone/>
              <a:defRPr/>
            </a:pPr>
            <a:r>
              <a:rPr kumimoji="0" lang="zh-CN" altLang="en-US" b="1" i="0" kern="1200" cap="none" spc="0" normalizeH="0" baseline="0" noProof="0" dirty="0">
                <a:solidFill>
                  <a:schemeClr val="bg1"/>
                </a:solidFill>
                <a:latin typeface="方正宋刻本秀楷简体" panose="02000000000000000000" pitchFamily="2" charset="-122"/>
                <a:ea typeface="方正宋刻本秀楷简体" panose="02000000000000000000" pitchFamily="2" charset="-122"/>
                <a:cs typeface="+mn-cs"/>
                <a:sym typeface="+mn-ea"/>
              </a:rPr>
              <a:t>技术架构</a:t>
            </a:r>
            <a:endParaRPr kumimoji="0" lang="zh-CN" altLang="en-US" b="1" i="0" kern="1200" cap="none" spc="0" normalizeH="0" baseline="0" noProof="0" dirty="0">
              <a:solidFill>
                <a:schemeClr val="bg1"/>
              </a:solidFill>
              <a:latin typeface="方正宋刻本秀楷简体" panose="02000000000000000000" pitchFamily="2" charset="-122"/>
              <a:ea typeface="方正宋刻本秀楷简体" panose="02000000000000000000" pitchFamily="2" charset="-122"/>
              <a:cs typeface="+mn-cs"/>
              <a:sym typeface="+mn-ea"/>
            </a:endParaRPr>
          </a:p>
        </p:txBody>
      </p:sp>
      <p:grpSp>
        <p:nvGrpSpPr>
          <p:cNvPr id="4" name="组合 3"/>
          <p:cNvGrpSpPr/>
          <p:nvPr/>
        </p:nvGrpSpPr>
        <p:grpSpPr>
          <a:xfrm>
            <a:off x="2712720" y="974725"/>
            <a:ext cx="6637655" cy="5785485"/>
            <a:chOff x="6835" y="3220"/>
            <a:chExt cx="5530" cy="4360"/>
          </a:xfrm>
        </p:grpSpPr>
        <p:pic>
          <p:nvPicPr>
            <p:cNvPr id="109" name="图片 108"/>
            <p:cNvPicPr/>
            <p:nvPr>
              <p:custDataLst>
                <p:tags r:id="rId3"/>
              </p:custDataLst>
            </p:nvPr>
          </p:nvPicPr>
          <p:blipFill>
            <a:blip r:embed="rId4"/>
            <a:stretch>
              <a:fillRect/>
            </a:stretch>
          </p:blipFill>
          <p:spPr>
            <a:xfrm>
              <a:off x="6835" y="3220"/>
              <a:ext cx="5530" cy="2880"/>
            </a:xfrm>
            <a:prstGeom prst="rect">
              <a:avLst/>
            </a:prstGeom>
            <a:noFill/>
            <a:ln w="9525">
              <a:noFill/>
            </a:ln>
          </p:spPr>
        </p:pic>
        <p:pic>
          <p:nvPicPr>
            <p:cNvPr id="110" name="图片 109"/>
            <p:cNvPicPr/>
            <p:nvPr>
              <p:custDataLst>
                <p:tags r:id="rId5"/>
              </p:custDataLst>
            </p:nvPr>
          </p:nvPicPr>
          <p:blipFill>
            <a:blip r:embed="rId6"/>
            <a:stretch>
              <a:fillRect/>
            </a:stretch>
          </p:blipFill>
          <p:spPr>
            <a:xfrm>
              <a:off x="6835" y="6100"/>
              <a:ext cx="5510" cy="1480"/>
            </a:xfrm>
            <a:prstGeom prst="rect">
              <a:avLst/>
            </a:prstGeom>
            <a:noFill/>
            <a:ln w="9525">
              <a:noFill/>
            </a:ln>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20000"/>
            <a:lum/>
            <a:extLst>
              <a:ext uri="{BEBA8EAE-BF5A-486C-A8C5-ECC9F3942E4B}">
                <a14:imgProps xmlns:a14="http://schemas.microsoft.com/office/drawing/2010/main">
                  <a14:imgLayer r:embed="rId2">
                    <a14:imgEffect>
                      <a14:saturation sat="3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9" name="文本框 28"/>
          <p:cNvSpPr txBox="1"/>
          <p:nvPr/>
        </p:nvSpPr>
        <p:spPr>
          <a:xfrm>
            <a:off x="395927" y="1220722"/>
            <a:ext cx="1809749" cy="369332"/>
          </a:xfrm>
          <a:prstGeom prst="rect">
            <a:avLst/>
          </a:prstGeom>
          <a:noFill/>
          <a:effectLst/>
        </p:spPr>
        <p:txBody>
          <a:bodyPr wrap="square" rtlCol="0">
            <a:spAutoFit/>
          </a:bodyPr>
          <a:lstStyle/>
          <a:p>
            <a:pPr marR="0" indent="0" algn="dist" defTabSz="914400" fontAlgn="auto">
              <a:lnSpc>
                <a:spcPct val="100000"/>
              </a:lnSpc>
              <a:spcBef>
                <a:spcPts val="0"/>
              </a:spcBef>
              <a:spcAft>
                <a:spcPts val="0"/>
              </a:spcAft>
              <a:buClrTx/>
              <a:buSzTx/>
              <a:buFontTx/>
              <a:buNone/>
              <a:defRPr/>
            </a:pPr>
            <a:r>
              <a:rPr kumimoji="0" lang="zh-CN" altLang="en-US" b="1" i="0" kern="1200" cap="none" spc="0" normalizeH="0" baseline="0" noProof="0" dirty="0">
                <a:solidFill>
                  <a:prstClr val="white"/>
                </a:solidFill>
                <a:latin typeface="方正宋刻本秀楷简体" panose="02000000000000000000" pitchFamily="2" charset="-122"/>
                <a:ea typeface="方正宋刻本秀楷简体" panose="02000000000000000000" pitchFamily="2" charset="-122"/>
                <a:cs typeface="+mn-cs"/>
              </a:rPr>
              <a:t>选题背景</a:t>
            </a:r>
            <a:endParaRPr kumimoji="0" lang="zh-CN" altLang="en-US" b="1" i="0" kern="1200" cap="none" spc="0" normalizeH="0" baseline="0" noProof="0" dirty="0">
              <a:solidFill>
                <a:prstClr val="white"/>
              </a:solidFill>
              <a:latin typeface="方正宋刻本秀楷简体" panose="02000000000000000000" pitchFamily="2" charset="-122"/>
              <a:ea typeface="方正宋刻本秀楷简体" panose="02000000000000000000" pitchFamily="2" charset="-122"/>
              <a:cs typeface="+mn-cs"/>
            </a:endParaRPr>
          </a:p>
        </p:txBody>
      </p:sp>
      <p:sp>
        <p:nvSpPr>
          <p:cNvPr id="38" name="文本框 37"/>
          <p:cNvSpPr txBox="1"/>
          <p:nvPr/>
        </p:nvSpPr>
        <p:spPr>
          <a:xfrm>
            <a:off x="395927" y="2285951"/>
            <a:ext cx="1809749" cy="369332"/>
          </a:xfrm>
          <a:prstGeom prst="rect">
            <a:avLst/>
          </a:prstGeom>
          <a:noFill/>
        </p:spPr>
        <p:txBody>
          <a:bodyPr wrap="square" rtlCol="0">
            <a:spAutoFit/>
          </a:bodyPr>
          <a:lstStyle/>
          <a:p>
            <a:pPr marR="0" indent="0" algn="dist" defTabSz="914400" fontAlgn="auto">
              <a:lnSpc>
                <a:spcPct val="100000"/>
              </a:lnSpc>
              <a:spcBef>
                <a:spcPts val="0"/>
              </a:spcBef>
              <a:spcAft>
                <a:spcPts val="0"/>
              </a:spcAft>
              <a:buClrTx/>
              <a:buSzTx/>
              <a:buFontTx/>
              <a:buNone/>
              <a:defRPr/>
            </a:pPr>
            <a:r>
              <a:rPr kumimoji="0" lang="zh-CN" altLang="en-US" b="1" i="0" kern="1200" cap="none" spc="0" normalizeH="0" baseline="0" noProof="0" dirty="0">
                <a:solidFill>
                  <a:prstClr val="white">
                    <a:alpha val="80000"/>
                  </a:prstClr>
                </a:solidFill>
                <a:latin typeface="方正宋刻本秀楷简体" panose="02000000000000000000" pitchFamily="2" charset="-122"/>
                <a:ea typeface="方正宋刻本秀楷简体" panose="02000000000000000000" pitchFamily="2" charset="-122"/>
                <a:cs typeface="+mn-cs"/>
              </a:rPr>
              <a:t>文献综述</a:t>
            </a:r>
            <a:endParaRPr kumimoji="0" lang="zh-CN" altLang="en-US" b="1" i="0" kern="1200" cap="none" spc="0" normalizeH="0" baseline="0" noProof="0" dirty="0">
              <a:solidFill>
                <a:prstClr val="white">
                  <a:alpha val="80000"/>
                </a:prstClr>
              </a:solidFill>
              <a:latin typeface="方正宋刻本秀楷简体" panose="02000000000000000000" pitchFamily="2" charset="-122"/>
              <a:ea typeface="方正宋刻本秀楷简体" panose="02000000000000000000" pitchFamily="2" charset="-122"/>
              <a:cs typeface="+mn-cs"/>
            </a:endParaRPr>
          </a:p>
        </p:txBody>
      </p:sp>
      <p:sp>
        <p:nvSpPr>
          <p:cNvPr id="42" name="文本框 41"/>
          <p:cNvSpPr txBox="1"/>
          <p:nvPr/>
        </p:nvSpPr>
        <p:spPr>
          <a:xfrm>
            <a:off x="395927" y="3351180"/>
            <a:ext cx="1809749" cy="369332"/>
          </a:xfrm>
          <a:prstGeom prst="rect">
            <a:avLst/>
          </a:prstGeom>
          <a:noFill/>
        </p:spPr>
        <p:txBody>
          <a:bodyPr wrap="square" rtlCol="0">
            <a:spAutoFit/>
          </a:bodyPr>
          <a:lstStyle/>
          <a:p>
            <a:pPr marR="0" indent="0" algn="dist" defTabSz="914400" fontAlgn="auto">
              <a:lnSpc>
                <a:spcPct val="100000"/>
              </a:lnSpc>
              <a:spcBef>
                <a:spcPts val="0"/>
              </a:spcBef>
              <a:spcAft>
                <a:spcPts val="0"/>
              </a:spcAft>
              <a:buClrTx/>
              <a:buSzTx/>
              <a:buFontTx/>
              <a:buNone/>
              <a:defRPr/>
            </a:pPr>
            <a:r>
              <a:rPr kumimoji="0" lang="zh-CN" altLang="en-US" b="1" i="0" kern="1200" cap="none" spc="0" normalizeH="0" baseline="0" noProof="0" dirty="0">
                <a:solidFill>
                  <a:prstClr val="white">
                    <a:alpha val="80000"/>
                  </a:prstClr>
                </a:solidFill>
                <a:latin typeface="方正宋刻本秀楷简体" panose="02000000000000000000" pitchFamily="2" charset="-122"/>
                <a:ea typeface="方正宋刻本秀楷简体" panose="02000000000000000000" pitchFamily="2" charset="-122"/>
                <a:cs typeface="+mn-cs"/>
              </a:rPr>
              <a:t>理论框架与分析</a:t>
            </a:r>
            <a:endParaRPr kumimoji="0" lang="zh-CN" altLang="en-US" b="1" i="0" kern="1200" cap="none" spc="0" normalizeH="0" baseline="0" noProof="0" dirty="0">
              <a:solidFill>
                <a:prstClr val="white">
                  <a:alpha val="80000"/>
                </a:prstClr>
              </a:solidFill>
              <a:latin typeface="方正宋刻本秀楷简体" panose="02000000000000000000" pitchFamily="2" charset="-122"/>
              <a:ea typeface="方正宋刻本秀楷简体" panose="02000000000000000000" pitchFamily="2" charset="-122"/>
              <a:cs typeface="+mn-cs"/>
            </a:endParaRPr>
          </a:p>
        </p:txBody>
      </p:sp>
      <p:sp>
        <p:nvSpPr>
          <p:cNvPr id="46" name="文本框 45"/>
          <p:cNvSpPr txBox="1"/>
          <p:nvPr/>
        </p:nvSpPr>
        <p:spPr>
          <a:xfrm>
            <a:off x="395927" y="4416409"/>
            <a:ext cx="1809749" cy="369332"/>
          </a:xfrm>
          <a:prstGeom prst="rect">
            <a:avLst/>
          </a:prstGeom>
          <a:noFill/>
        </p:spPr>
        <p:txBody>
          <a:bodyPr wrap="square" rtlCol="0">
            <a:spAutoFit/>
          </a:bodyPr>
          <a:lstStyle/>
          <a:p>
            <a:pPr marR="0" indent="0" algn="dist" defTabSz="914400" fontAlgn="auto">
              <a:lnSpc>
                <a:spcPct val="100000"/>
              </a:lnSpc>
              <a:spcBef>
                <a:spcPts val="0"/>
              </a:spcBef>
              <a:spcAft>
                <a:spcPts val="0"/>
              </a:spcAft>
              <a:buClrTx/>
              <a:buSzTx/>
              <a:buFontTx/>
              <a:buNone/>
              <a:defRPr/>
            </a:pPr>
            <a:r>
              <a:rPr kumimoji="0" lang="zh-CN" altLang="en-US" b="1" i="0" kern="1200" cap="none" spc="0" normalizeH="0" baseline="0" noProof="0" dirty="0">
                <a:solidFill>
                  <a:prstClr val="white">
                    <a:alpha val="80000"/>
                  </a:prstClr>
                </a:solidFill>
                <a:latin typeface="方正宋刻本秀楷简体" panose="02000000000000000000" pitchFamily="2" charset="-122"/>
                <a:ea typeface="方正宋刻本秀楷简体" panose="02000000000000000000" pitchFamily="2" charset="-122"/>
                <a:cs typeface="+mn-cs"/>
              </a:rPr>
              <a:t>数据分析与实证</a:t>
            </a:r>
            <a:endParaRPr kumimoji="0" lang="zh-CN" altLang="en-US" b="1" i="0" kern="1200" cap="none" spc="0" normalizeH="0" baseline="0" noProof="0" dirty="0">
              <a:solidFill>
                <a:prstClr val="white">
                  <a:alpha val="80000"/>
                </a:prstClr>
              </a:solidFill>
              <a:latin typeface="方正宋刻本秀楷简体" panose="02000000000000000000" pitchFamily="2" charset="-122"/>
              <a:ea typeface="方正宋刻本秀楷简体" panose="02000000000000000000" pitchFamily="2" charset="-122"/>
              <a:cs typeface="+mn-cs"/>
            </a:endParaRPr>
          </a:p>
        </p:txBody>
      </p:sp>
      <p:sp>
        <p:nvSpPr>
          <p:cNvPr id="50" name="文本框 49"/>
          <p:cNvSpPr txBox="1"/>
          <p:nvPr/>
        </p:nvSpPr>
        <p:spPr>
          <a:xfrm>
            <a:off x="395927" y="5481638"/>
            <a:ext cx="1809749" cy="369332"/>
          </a:xfrm>
          <a:prstGeom prst="rect">
            <a:avLst/>
          </a:prstGeom>
          <a:noFill/>
        </p:spPr>
        <p:txBody>
          <a:bodyPr wrap="square" rtlCol="0">
            <a:spAutoFit/>
          </a:bodyPr>
          <a:lstStyle/>
          <a:p>
            <a:pPr marR="0" indent="0" algn="dist" defTabSz="914400" fontAlgn="auto">
              <a:lnSpc>
                <a:spcPct val="100000"/>
              </a:lnSpc>
              <a:spcBef>
                <a:spcPts val="0"/>
              </a:spcBef>
              <a:spcAft>
                <a:spcPts val="0"/>
              </a:spcAft>
              <a:buClrTx/>
              <a:buSzTx/>
              <a:buFontTx/>
              <a:buNone/>
              <a:defRPr/>
            </a:pPr>
            <a:r>
              <a:rPr kumimoji="0" lang="zh-CN" altLang="en-US" b="1" i="0" kern="1200" cap="none" spc="0" normalizeH="0" baseline="0" noProof="0" dirty="0">
                <a:solidFill>
                  <a:prstClr val="white">
                    <a:alpha val="80000"/>
                  </a:prstClr>
                </a:solidFill>
                <a:latin typeface="方正宋刻本秀楷简体" panose="02000000000000000000" pitchFamily="2" charset="-122"/>
                <a:ea typeface="方正宋刻本秀楷简体" panose="02000000000000000000" pitchFamily="2" charset="-122"/>
                <a:cs typeface="+mn-cs"/>
              </a:rPr>
              <a:t>结论与建议</a:t>
            </a:r>
            <a:endParaRPr kumimoji="0" lang="zh-CN" altLang="en-US" b="1" i="0" kern="1200" cap="none" spc="0" normalizeH="0" baseline="0" noProof="0" dirty="0">
              <a:solidFill>
                <a:prstClr val="white">
                  <a:alpha val="80000"/>
                </a:prstClr>
              </a:solidFill>
              <a:latin typeface="方正宋刻本秀楷简体" panose="02000000000000000000" pitchFamily="2" charset="-122"/>
              <a:ea typeface="方正宋刻本秀楷简体" panose="02000000000000000000" pitchFamily="2" charset="-122"/>
              <a:cs typeface="+mn-cs"/>
            </a:endParaRPr>
          </a:p>
        </p:txBody>
      </p:sp>
      <p:grpSp>
        <p:nvGrpSpPr>
          <p:cNvPr id="2" name="组合 1"/>
          <p:cNvGrpSpPr/>
          <p:nvPr/>
        </p:nvGrpSpPr>
        <p:grpSpPr>
          <a:xfrm>
            <a:off x="1328715" y="439161"/>
            <a:ext cx="8292332" cy="5165420"/>
            <a:chOff x="1328715" y="439161"/>
            <a:chExt cx="8292332" cy="5165420"/>
          </a:xfrm>
        </p:grpSpPr>
        <p:sp>
          <p:nvSpPr>
            <p:cNvPr id="16" name="文本框 15"/>
            <p:cNvSpPr txBox="1"/>
            <p:nvPr/>
          </p:nvSpPr>
          <p:spPr>
            <a:xfrm>
              <a:off x="6782597" y="1096716"/>
              <a:ext cx="2838450" cy="45078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700" b="1" i="0" u="none" strike="noStrike" kern="1200" cap="none" spc="0" normalizeH="0" baseline="0" noProof="0" dirty="0">
                  <a:ln>
                    <a:noFill/>
                  </a:ln>
                  <a:solidFill>
                    <a:srgbClr val="2D4C7F">
                      <a:lumMod val="20000"/>
                      <a:lumOff val="80000"/>
                    </a:srgbClr>
                  </a:solidFill>
                  <a:effectLst/>
                  <a:uLnTx/>
                  <a:uFillTx/>
                  <a:latin typeface="Berlin Sans FB Demi" panose="020E0802020502020306" pitchFamily="34" charset="0"/>
                  <a:ea typeface="方正宋刻本秀楷简体" panose="02000000000000000000" pitchFamily="2" charset="-122"/>
                  <a:cs typeface="+mn-cs"/>
                </a:rPr>
                <a:t>3</a:t>
              </a:r>
              <a:endParaRPr kumimoji="0" lang="en-US" altLang="zh-CN" sz="28700" b="1" i="0" u="none" strike="noStrike" kern="1200" cap="none" spc="0" normalizeH="0" baseline="0" noProof="0" dirty="0">
                <a:ln>
                  <a:noFill/>
                </a:ln>
                <a:solidFill>
                  <a:srgbClr val="2D4C7F">
                    <a:lumMod val="20000"/>
                    <a:lumOff val="80000"/>
                  </a:srgbClr>
                </a:solidFill>
                <a:effectLst/>
                <a:uLnTx/>
                <a:uFillTx/>
                <a:latin typeface="Berlin Sans FB Demi" panose="020E0802020502020306" pitchFamily="34" charset="0"/>
                <a:ea typeface="方正宋刻本秀楷简体" panose="02000000000000000000" pitchFamily="2" charset="-122"/>
                <a:cs typeface="+mn-cs"/>
              </a:endParaRPr>
            </a:p>
          </p:txBody>
        </p:sp>
        <p:sp>
          <p:nvSpPr>
            <p:cNvPr id="17" name="文本框 16"/>
            <p:cNvSpPr txBox="1"/>
            <p:nvPr/>
          </p:nvSpPr>
          <p:spPr>
            <a:xfrm>
              <a:off x="1328715" y="439161"/>
              <a:ext cx="4767540"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black"/>
                  </a:solidFill>
                  <a:effectLst/>
                  <a:uLnTx/>
                  <a:uFillTx/>
                  <a:latin typeface="华文楷体" panose="02010600040101010101" charset="-122"/>
                  <a:ea typeface="华文楷体" panose="02010600040101010101" charset="-122"/>
                  <a:cs typeface="+mn-cs"/>
                </a:rPr>
                <a:t>P</a:t>
              </a:r>
              <a:r>
                <a:rPr kumimoji="0" lang="en-US" altLang="zh-CN" sz="3200" b="1" i="0" u="none" strike="noStrike" kern="1200" cap="none" spc="0" normalizeH="0" baseline="0" noProof="0" dirty="0">
                  <a:ln>
                    <a:noFill/>
                  </a:ln>
                  <a:solidFill>
                    <a:prstClr val="black"/>
                  </a:solidFill>
                  <a:effectLst/>
                  <a:uLnTx/>
                  <a:uFillTx/>
                  <a:latin typeface="华文楷体" panose="02010600040101010101" charset="-122"/>
                  <a:ea typeface="华文楷体" panose="02010600040101010101" charset="-122"/>
                  <a:cs typeface="+mn-cs"/>
                </a:rPr>
                <a:t>roblem 3 - MA(1)</a:t>
              </a:r>
              <a:endParaRPr kumimoji="0" lang="en-US" altLang="zh-CN" sz="3200" b="1" i="0" u="none" strike="noStrike" kern="1200" cap="none" spc="0" normalizeH="0" baseline="0" noProof="0" dirty="0">
                <a:ln>
                  <a:noFill/>
                </a:ln>
                <a:solidFill>
                  <a:prstClr val="black"/>
                </a:solidFill>
                <a:effectLst/>
                <a:uLnTx/>
                <a:uFillTx/>
                <a:latin typeface="华文楷体" panose="02010600040101010101" charset="-122"/>
                <a:ea typeface="华文楷体" panose="02010600040101010101" charset="-122"/>
                <a:cs typeface="+mn-cs"/>
              </a:endParaRPr>
            </a:p>
          </p:txBody>
        </p:sp>
      </p:grpSp>
      <p:sp>
        <p:nvSpPr>
          <p:cNvPr id="20" name="文本框 19"/>
          <p:cNvSpPr txBox="1"/>
          <p:nvPr/>
        </p:nvSpPr>
        <p:spPr>
          <a:xfrm>
            <a:off x="426842" y="1236300"/>
            <a:ext cx="1809749" cy="368300"/>
          </a:xfrm>
          <a:prstGeom prst="rect">
            <a:avLst/>
          </a:prstGeom>
          <a:noFill/>
        </p:spPr>
        <p:txBody>
          <a:bodyPr wrap="square" rtlCol="0">
            <a:spAutoFit/>
          </a:bodyPr>
          <a:lstStyle>
            <a:defPPr>
              <a:defRPr lang="zh-CN"/>
            </a:defPPr>
            <a:lvl1pPr algn="dist">
              <a:defRPr b="1">
                <a:solidFill>
                  <a:schemeClr val="bg1">
                    <a:alpha val="80000"/>
                  </a:schemeClr>
                </a:solidFill>
                <a:latin typeface="方正宋刻本秀楷简体" panose="02000000000000000000" pitchFamily="2" charset="-122"/>
                <a:ea typeface="方正宋刻本秀楷简体" panose="02000000000000000000"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noProof="0" dirty="0">
                <a:ln>
                  <a:noFill/>
                </a:ln>
                <a:solidFill>
                  <a:schemeClr val="bg1"/>
                </a:solidFill>
                <a:effectLst/>
                <a:uLnTx/>
                <a:uFillTx/>
                <a:latin typeface="SimSun" panose="02010600030101010101" pitchFamily="2" charset="-122"/>
                <a:ea typeface="SimSun" panose="02010600030101010101" pitchFamily="2" charset="-122"/>
                <a:sym typeface="+mn-ea"/>
              </a:rPr>
              <a:t>项目介绍</a:t>
            </a:r>
            <a:endParaRPr kumimoji="0" lang="zh-CN" altLang="en-US" sz="1800" b="1" i="0" u="none" strike="noStrike" kern="1200" cap="none" spc="0" normalizeH="0" baseline="0" noProof="0" dirty="0">
              <a:ln>
                <a:noFill/>
              </a:ln>
              <a:solidFill>
                <a:schemeClr val="bg1"/>
              </a:solidFill>
              <a:effectLst/>
              <a:uLnTx/>
              <a:uFillTx/>
              <a:latin typeface="SimSun" panose="02010600030101010101" pitchFamily="2" charset="-122"/>
              <a:ea typeface="SimSun" panose="02010600030101010101" pitchFamily="2" charset="-122"/>
              <a:cs typeface="+mn-cs"/>
              <a:sym typeface="+mn-ea"/>
            </a:endParaRPr>
          </a:p>
        </p:txBody>
      </p:sp>
      <p:sp>
        <p:nvSpPr>
          <p:cNvPr id="21" name="文本框 20"/>
          <p:cNvSpPr txBox="1"/>
          <p:nvPr/>
        </p:nvSpPr>
        <p:spPr>
          <a:xfrm>
            <a:off x="426448" y="1941343"/>
            <a:ext cx="1809749" cy="368300"/>
          </a:xfrm>
          <a:prstGeom prst="rect">
            <a:avLst/>
          </a:prstGeom>
          <a:noFill/>
          <a:effectLst/>
        </p:spPr>
        <p:txBody>
          <a:bodyPr wrap="square" rtlCol="0">
            <a:spAutoFit/>
          </a:bodyPr>
          <a:lstStyle>
            <a:defPPr>
              <a:defRPr lang="zh-CN"/>
            </a:defPPr>
            <a:lvl1pPr algn="dist">
              <a:defRPr b="1">
                <a:solidFill>
                  <a:schemeClr val="bg1"/>
                </a:solidFill>
                <a:latin typeface="方正宋刻本秀楷简体" panose="02000000000000000000" pitchFamily="2" charset="-122"/>
                <a:ea typeface="方正宋刻本秀楷简体" panose="02000000000000000000"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noProof="0" dirty="0">
                <a:ln>
                  <a:noFill/>
                </a:ln>
                <a:solidFill>
                  <a:schemeClr val="bg1"/>
                </a:solidFill>
                <a:effectLst/>
                <a:uLnTx/>
                <a:uFillTx/>
                <a:sym typeface="+mn-ea"/>
              </a:rPr>
              <a:t>设计思路</a:t>
            </a:r>
            <a:endParaRPr kumimoji="0" lang="zh-CN" altLang="en-US" sz="1800"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endParaRPr>
          </a:p>
        </p:txBody>
      </p:sp>
      <p:sp>
        <p:nvSpPr>
          <p:cNvPr id="22" name="文本框 21"/>
          <p:cNvSpPr txBox="1"/>
          <p:nvPr/>
        </p:nvSpPr>
        <p:spPr>
          <a:xfrm>
            <a:off x="426532" y="4255597"/>
            <a:ext cx="1809749" cy="368300"/>
          </a:xfrm>
          <a:prstGeom prst="rect">
            <a:avLst/>
          </a:prstGeom>
          <a:noFill/>
        </p:spPr>
        <p:txBody>
          <a:bodyPr wrap="square" rtlCol="0">
            <a:spAutoFit/>
          </a:bodyPr>
          <a:lstStyle>
            <a:defPPr>
              <a:defRPr lang="zh-CN"/>
            </a:defPPr>
            <a:lvl1pPr algn="dist">
              <a:defRPr b="1">
                <a:solidFill>
                  <a:schemeClr val="bg1">
                    <a:alpha val="80000"/>
                  </a:schemeClr>
                </a:solidFill>
                <a:latin typeface="方正宋刻本秀楷简体" panose="02000000000000000000" pitchFamily="2" charset="-122"/>
                <a:ea typeface="方正宋刻本秀楷简体" panose="02000000000000000000"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noProof="0" dirty="0">
                <a:ln>
                  <a:noFill/>
                </a:ln>
                <a:solidFill>
                  <a:schemeClr val="bg1"/>
                </a:solidFill>
                <a:effectLst/>
                <a:uLnTx/>
                <a:uFillTx/>
                <a:sym typeface="+mn-ea"/>
              </a:rPr>
              <a:t>功能描述</a:t>
            </a:r>
            <a:endParaRPr kumimoji="0" lang="zh-CN" altLang="en-US" sz="1800" b="1"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endParaRPr>
          </a:p>
        </p:txBody>
      </p:sp>
      <p:sp>
        <p:nvSpPr>
          <p:cNvPr id="23" name="文本框 22"/>
          <p:cNvSpPr txBox="1"/>
          <p:nvPr/>
        </p:nvSpPr>
        <p:spPr>
          <a:xfrm>
            <a:off x="426812" y="5027358"/>
            <a:ext cx="1809749" cy="368300"/>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lang="zh-CN" altLang="en-US" b="1" noProof="0" dirty="0">
                <a:solidFill>
                  <a:schemeClr val="bg1"/>
                </a:solidFill>
                <a:latin typeface="方正宋刻本秀楷简体" panose="02000000000000000000" pitchFamily="2" charset="-122"/>
                <a:ea typeface="方正宋刻本秀楷简体" panose="02000000000000000000" pitchFamily="2" charset="-122"/>
                <a:sym typeface="+mn-ea"/>
              </a:rPr>
              <a:t>效果展示</a:t>
            </a:r>
            <a:endParaRPr kumimoji="0" lang="zh-CN" altLang="en-US" b="1" i="0" kern="1200" cap="none" spc="0" normalizeH="0" baseline="0" noProof="0" dirty="0">
              <a:solidFill>
                <a:schemeClr val="bg1"/>
              </a:solidFill>
              <a:latin typeface="方正宋刻本秀楷简体" panose="02000000000000000000" pitchFamily="2" charset="-122"/>
              <a:ea typeface="方正宋刻本秀楷简体" panose="02000000000000000000" pitchFamily="2" charset="-122"/>
              <a:cs typeface="+mn-cs"/>
              <a:sym typeface="+mn-ea"/>
            </a:endParaRPr>
          </a:p>
        </p:txBody>
      </p:sp>
      <p:sp>
        <p:nvSpPr>
          <p:cNvPr id="24" name="文本框 23"/>
          <p:cNvSpPr txBox="1"/>
          <p:nvPr/>
        </p:nvSpPr>
        <p:spPr>
          <a:xfrm>
            <a:off x="426842" y="2645746"/>
            <a:ext cx="1809749" cy="368300"/>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lang="zh-CN" altLang="en-US" b="1" noProof="0" dirty="0">
                <a:solidFill>
                  <a:schemeClr val="bg1"/>
                </a:solidFill>
                <a:latin typeface="方正宋刻本秀楷简体" panose="02000000000000000000" pitchFamily="2" charset="-122"/>
                <a:ea typeface="方正宋刻本秀楷简体" panose="02000000000000000000" pitchFamily="2" charset="-122"/>
                <a:sym typeface="+mn-ea"/>
              </a:rPr>
              <a:t>产品方案</a:t>
            </a:r>
            <a:endParaRPr kumimoji="0" lang="zh-CN" altLang="en-US" b="1" i="0" kern="1200" cap="none" spc="0" normalizeH="0" baseline="0" noProof="0" dirty="0">
              <a:solidFill>
                <a:schemeClr val="bg1"/>
              </a:solidFill>
              <a:latin typeface="方正宋刻本秀楷简体" panose="02000000000000000000" pitchFamily="2" charset="-122"/>
              <a:ea typeface="方正宋刻本秀楷简体" panose="02000000000000000000" pitchFamily="2" charset="-122"/>
              <a:cs typeface="+mn-cs"/>
              <a:sym typeface="+mn-ea"/>
            </a:endParaRPr>
          </a:p>
        </p:txBody>
      </p:sp>
      <p:grpSp>
        <p:nvGrpSpPr>
          <p:cNvPr id="25" name="组合 24"/>
          <p:cNvGrpSpPr/>
          <p:nvPr/>
        </p:nvGrpSpPr>
        <p:grpSpPr>
          <a:xfrm rot="8080996" flipV="1">
            <a:off x="-206477" y="2626983"/>
            <a:ext cx="414224" cy="407849"/>
            <a:chOff x="971550" y="5735776"/>
            <a:chExt cx="414224" cy="407849"/>
          </a:xfrm>
        </p:grpSpPr>
        <p:sp>
          <p:nvSpPr>
            <p:cNvPr id="26" name="直角三角形 25"/>
            <p:cNvSpPr/>
            <p:nvPr/>
          </p:nvSpPr>
          <p:spPr>
            <a:xfrm>
              <a:off x="971550" y="5735776"/>
              <a:ext cx="414224" cy="40784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DengXian" panose="02010600030101010101" charset="-122"/>
                <a:ea typeface="DengXian" panose="02010600030101010101" charset="-122"/>
                <a:cs typeface="+mn-cs"/>
              </a:endParaRPr>
            </a:p>
          </p:txBody>
        </p:sp>
        <p:sp>
          <p:nvSpPr>
            <p:cNvPr id="27" name="直角三角形 26"/>
            <p:cNvSpPr/>
            <p:nvPr/>
          </p:nvSpPr>
          <p:spPr>
            <a:xfrm>
              <a:off x="995370" y="5759053"/>
              <a:ext cx="366391" cy="360752"/>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DengXian" panose="02010600030101010101" charset="-122"/>
                <a:ea typeface="DengXian" panose="02010600030101010101" charset="-122"/>
                <a:cs typeface="+mn-cs"/>
              </a:endParaRPr>
            </a:p>
          </p:txBody>
        </p:sp>
        <p:sp>
          <p:nvSpPr>
            <p:cNvPr id="28" name="直角三角形 27"/>
            <p:cNvSpPr/>
            <p:nvPr/>
          </p:nvSpPr>
          <p:spPr>
            <a:xfrm>
              <a:off x="1019190" y="5780651"/>
              <a:ext cx="320263" cy="315334"/>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DengXian" panose="02010600030101010101" charset="-122"/>
                <a:ea typeface="DengXian" panose="02010600030101010101" charset="-122"/>
                <a:cs typeface="+mn-cs"/>
              </a:endParaRPr>
            </a:p>
          </p:txBody>
        </p:sp>
      </p:grpSp>
      <p:sp>
        <p:nvSpPr>
          <p:cNvPr id="31" name="文本框 30"/>
          <p:cNvSpPr txBox="1"/>
          <p:nvPr/>
        </p:nvSpPr>
        <p:spPr>
          <a:xfrm>
            <a:off x="426720" y="5798619"/>
            <a:ext cx="2592297" cy="368300"/>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lang="zh-CN" altLang="en-US" b="1" noProof="0" dirty="0">
                <a:solidFill>
                  <a:schemeClr val="bg1"/>
                </a:solidFill>
                <a:latin typeface="方正宋刻本秀楷简体" panose="02000000000000000000" pitchFamily="2" charset="-122"/>
                <a:ea typeface="方正宋刻本秀楷简体" panose="02000000000000000000" pitchFamily="2" charset="-122"/>
                <a:sym typeface="+mn-ea"/>
              </a:rPr>
              <a:t>应用场景</a:t>
            </a:r>
            <a:endParaRPr kumimoji="0" lang="zh-CN" altLang="en-US" b="1" i="0" kern="1200" cap="none" spc="0" normalizeH="0" baseline="0" noProof="0" dirty="0">
              <a:solidFill>
                <a:schemeClr val="bg1"/>
              </a:solidFill>
              <a:latin typeface="方正宋刻本秀楷简体" panose="02000000000000000000" pitchFamily="2" charset="-122"/>
              <a:ea typeface="方正宋刻本秀楷简体" panose="02000000000000000000" pitchFamily="2" charset="-122"/>
              <a:cs typeface="+mn-cs"/>
              <a:sym typeface="+mn-ea"/>
            </a:endParaRPr>
          </a:p>
        </p:txBody>
      </p:sp>
      <p:sp>
        <p:nvSpPr>
          <p:cNvPr id="3" name="文本框 2"/>
          <p:cNvSpPr txBox="1"/>
          <p:nvPr/>
        </p:nvSpPr>
        <p:spPr>
          <a:xfrm>
            <a:off x="426842" y="3414731"/>
            <a:ext cx="1809749" cy="368300"/>
          </a:xfrm>
          <a:prstGeom prst="rect">
            <a:avLst/>
          </a:prstGeom>
          <a:noFill/>
        </p:spPr>
        <p:txBody>
          <a:bodyPr wrap="square" rtlCol="0">
            <a:spAutoFit/>
          </a:bodyPr>
          <a:p>
            <a:pPr marR="0" indent="0" defTabSz="914400" fontAlgn="auto">
              <a:lnSpc>
                <a:spcPct val="100000"/>
              </a:lnSpc>
              <a:spcBef>
                <a:spcPts val="0"/>
              </a:spcBef>
              <a:spcAft>
                <a:spcPts val="0"/>
              </a:spcAft>
              <a:buClrTx/>
              <a:buSzTx/>
              <a:buFontTx/>
              <a:buNone/>
              <a:defRPr/>
            </a:pPr>
            <a:r>
              <a:rPr kumimoji="0" lang="zh-CN" altLang="en-US" b="1" i="0" kern="1200" cap="none" spc="0" normalizeH="0" baseline="0" noProof="0" dirty="0">
                <a:solidFill>
                  <a:schemeClr val="bg1"/>
                </a:solidFill>
                <a:latin typeface="方正宋刻本秀楷简体" panose="02000000000000000000" pitchFamily="2" charset="-122"/>
                <a:ea typeface="方正宋刻本秀楷简体" panose="02000000000000000000" pitchFamily="2" charset="-122"/>
                <a:cs typeface="+mn-cs"/>
                <a:sym typeface="+mn-ea"/>
              </a:rPr>
              <a:t>技术架构</a:t>
            </a:r>
            <a:endParaRPr kumimoji="0" lang="zh-CN" altLang="en-US" b="1" i="0" kern="1200" cap="none" spc="0" normalizeH="0" baseline="0" noProof="0" dirty="0">
              <a:solidFill>
                <a:schemeClr val="bg1"/>
              </a:solidFill>
              <a:latin typeface="方正宋刻本秀楷简体" panose="02000000000000000000" pitchFamily="2" charset="-122"/>
              <a:ea typeface="方正宋刻本秀楷简体" panose="02000000000000000000" pitchFamily="2" charset="-122"/>
              <a:cs typeface="+mn-cs"/>
              <a:sym typeface="+mn-ea"/>
            </a:endParaRPr>
          </a:p>
        </p:txBody>
      </p:sp>
      <p:grpSp>
        <p:nvGrpSpPr>
          <p:cNvPr id="4" name="组合 3"/>
          <p:cNvGrpSpPr/>
          <p:nvPr/>
        </p:nvGrpSpPr>
        <p:grpSpPr>
          <a:xfrm>
            <a:off x="2633345" y="1022985"/>
            <a:ext cx="6816725" cy="5835650"/>
            <a:chOff x="6830" y="3225"/>
            <a:chExt cx="5540" cy="4350"/>
          </a:xfrm>
        </p:grpSpPr>
        <p:pic>
          <p:nvPicPr>
            <p:cNvPr id="111" name="图片 110"/>
            <p:cNvPicPr/>
            <p:nvPr>
              <p:custDataLst>
                <p:tags r:id="rId3"/>
              </p:custDataLst>
            </p:nvPr>
          </p:nvPicPr>
          <p:blipFill>
            <a:blip r:embed="rId4"/>
            <a:stretch>
              <a:fillRect/>
            </a:stretch>
          </p:blipFill>
          <p:spPr>
            <a:xfrm>
              <a:off x="6830" y="3225"/>
              <a:ext cx="5540" cy="2860"/>
            </a:xfrm>
            <a:prstGeom prst="rect">
              <a:avLst/>
            </a:prstGeom>
            <a:noFill/>
            <a:ln w="9525">
              <a:noFill/>
            </a:ln>
          </p:spPr>
        </p:pic>
        <p:pic>
          <p:nvPicPr>
            <p:cNvPr id="112" name="图片 111"/>
            <p:cNvPicPr/>
            <p:nvPr>
              <p:custDataLst>
                <p:tags r:id="rId5"/>
              </p:custDataLst>
            </p:nvPr>
          </p:nvPicPr>
          <p:blipFill>
            <a:blip r:embed="rId6"/>
            <a:stretch>
              <a:fillRect/>
            </a:stretch>
          </p:blipFill>
          <p:spPr>
            <a:xfrm>
              <a:off x="6830" y="6085"/>
              <a:ext cx="5530" cy="1490"/>
            </a:xfrm>
            <a:prstGeom prst="rect">
              <a:avLst/>
            </a:prstGeom>
            <a:noFill/>
            <a:ln w="9525">
              <a:noFill/>
            </a:ln>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20000"/>
            <a:lum/>
            <a:extLst>
              <a:ext uri="{BEBA8EAE-BF5A-486C-A8C5-ECC9F3942E4B}">
                <a14:imgProps xmlns:a14="http://schemas.microsoft.com/office/drawing/2010/main">
                  <a14:imgLayer r:embed="rId2">
                    <a14:imgEffect>
                      <a14:saturation sat="3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9" name="文本框 28"/>
          <p:cNvSpPr txBox="1"/>
          <p:nvPr/>
        </p:nvSpPr>
        <p:spPr>
          <a:xfrm>
            <a:off x="395927" y="1220722"/>
            <a:ext cx="1809749" cy="369332"/>
          </a:xfrm>
          <a:prstGeom prst="rect">
            <a:avLst/>
          </a:prstGeom>
          <a:noFill/>
          <a:effectLst/>
        </p:spPr>
        <p:txBody>
          <a:bodyPr wrap="square" rtlCol="0">
            <a:spAutoFit/>
          </a:bodyPr>
          <a:lstStyle/>
          <a:p>
            <a:pPr marR="0" indent="0" algn="dist" defTabSz="914400" fontAlgn="auto">
              <a:lnSpc>
                <a:spcPct val="100000"/>
              </a:lnSpc>
              <a:spcBef>
                <a:spcPts val="0"/>
              </a:spcBef>
              <a:spcAft>
                <a:spcPts val="0"/>
              </a:spcAft>
              <a:buClrTx/>
              <a:buSzTx/>
              <a:buFontTx/>
              <a:buNone/>
              <a:defRPr/>
            </a:pPr>
            <a:r>
              <a:rPr kumimoji="0" lang="zh-CN" altLang="en-US" b="1" i="0" kern="1200" cap="none" spc="0" normalizeH="0" baseline="0" noProof="0" dirty="0">
                <a:solidFill>
                  <a:prstClr val="white"/>
                </a:solidFill>
                <a:latin typeface="方正宋刻本秀楷简体" panose="02000000000000000000" pitchFamily="2" charset="-122"/>
                <a:ea typeface="方正宋刻本秀楷简体" panose="02000000000000000000" pitchFamily="2" charset="-122"/>
                <a:cs typeface="+mn-cs"/>
              </a:rPr>
              <a:t>选题背景</a:t>
            </a:r>
            <a:endParaRPr kumimoji="0" lang="zh-CN" altLang="en-US" b="1" i="0" kern="1200" cap="none" spc="0" normalizeH="0" baseline="0" noProof="0" dirty="0">
              <a:solidFill>
                <a:prstClr val="white"/>
              </a:solidFill>
              <a:latin typeface="方正宋刻本秀楷简体" panose="02000000000000000000" pitchFamily="2" charset="-122"/>
              <a:ea typeface="方正宋刻本秀楷简体" panose="02000000000000000000" pitchFamily="2" charset="-122"/>
              <a:cs typeface="+mn-cs"/>
            </a:endParaRPr>
          </a:p>
        </p:txBody>
      </p:sp>
      <p:sp>
        <p:nvSpPr>
          <p:cNvPr id="38" name="文本框 37"/>
          <p:cNvSpPr txBox="1"/>
          <p:nvPr/>
        </p:nvSpPr>
        <p:spPr>
          <a:xfrm>
            <a:off x="395927" y="2285951"/>
            <a:ext cx="1809749" cy="369332"/>
          </a:xfrm>
          <a:prstGeom prst="rect">
            <a:avLst/>
          </a:prstGeom>
          <a:noFill/>
        </p:spPr>
        <p:txBody>
          <a:bodyPr wrap="square" rtlCol="0">
            <a:spAutoFit/>
          </a:bodyPr>
          <a:lstStyle/>
          <a:p>
            <a:pPr marR="0" indent="0" algn="dist" defTabSz="914400" fontAlgn="auto">
              <a:lnSpc>
                <a:spcPct val="100000"/>
              </a:lnSpc>
              <a:spcBef>
                <a:spcPts val="0"/>
              </a:spcBef>
              <a:spcAft>
                <a:spcPts val="0"/>
              </a:spcAft>
              <a:buClrTx/>
              <a:buSzTx/>
              <a:buFontTx/>
              <a:buNone/>
              <a:defRPr/>
            </a:pPr>
            <a:r>
              <a:rPr kumimoji="0" lang="zh-CN" altLang="en-US" b="1" i="0" kern="1200" cap="none" spc="0" normalizeH="0" baseline="0" noProof="0" dirty="0">
                <a:solidFill>
                  <a:prstClr val="white">
                    <a:alpha val="80000"/>
                  </a:prstClr>
                </a:solidFill>
                <a:latin typeface="方正宋刻本秀楷简体" panose="02000000000000000000" pitchFamily="2" charset="-122"/>
                <a:ea typeface="方正宋刻本秀楷简体" panose="02000000000000000000" pitchFamily="2" charset="-122"/>
                <a:cs typeface="+mn-cs"/>
              </a:rPr>
              <a:t>文献综述</a:t>
            </a:r>
            <a:endParaRPr kumimoji="0" lang="zh-CN" altLang="en-US" b="1" i="0" kern="1200" cap="none" spc="0" normalizeH="0" baseline="0" noProof="0" dirty="0">
              <a:solidFill>
                <a:prstClr val="white">
                  <a:alpha val="80000"/>
                </a:prstClr>
              </a:solidFill>
              <a:latin typeface="方正宋刻本秀楷简体" panose="02000000000000000000" pitchFamily="2" charset="-122"/>
              <a:ea typeface="方正宋刻本秀楷简体" panose="02000000000000000000" pitchFamily="2" charset="-122"/>
              <a:cs typeface="+mn-cs"/>
            </a:endParaRPr>
          </a:p>
        </p:txBody>
      </p:sp>
      <p:sp>
        <p:nvSpPr>
          <p:cNvPr id="42" name="文本框 41"/>
          <p:cNvSpPr txBox="1"/>
          <p:nvPr/>
        </p:nvSpPr>
        <p:spPr>
          <a:xfrm>
            <a:off x="395927" y="3351180"/>
            <a:ext cx="1809749" cy="369332"/>
          </a:xfrm>
          <a:prstGeom prst="rect">
            <a:avLst/>
          </a:prstGeom>
          <a:noFill/>
        </p:spPr>
        <p:txBody>
          <a:bodyPr wrap="square" rtlCol="0">
            <a:spAutoFit/>
          </a:bodyPr>
          <a:lstStyle/>
          <a:p>
            <a:pPr marR="0" indent="0" algn="dist" defTabSz="914400" fontAlgn="auto">
              <a:lnSpc>
                <a:spcPct val="100000"/>
              </a:lnSpc>
              <a:spcBef>
                <a:spcPts val="0"/>
              </a:spcBef>
              <a:spcAft>
                <a:spcPts val="0"/>
              </a:spcAft>
              <a:buClrTx/>
              <a:buSzTx/>
              <a:buFontTx/>
              <a:buNone/>
              <a:defRPr/>
            </a:pPr>
            <a:r>
              <a:rPr kumimoji="0" lang="zh-CN" altLang="en-US" b="1" i="0" kern="1200" cap="none" spc="0" normalizeH="0" baseline="0" noProof="0" dirty="0">
                <a:solidFill>
                  <a:prstClr val="white">
                    <a:alpha val="80000"/>
                  </a:prstClr>
                </a:solidFill>
                <a:latin typeface="方正宋刻本秀楷简体" panose="02000000000000000000" pitchFamily="2" charset="-122"/>
                <a:ea typeface="方正宋刻本秀楷简体" panose="02000000000000000000" pitchFamily="2" charset="-122"/>
                <a:cs typeface="+mn-cs"/>
              </a:rPr>
              <a:t>理论框架与分析</a:t>
            </a:r>
            <a:endParaRPr kumimoji="0" lang="zh-CN" altLang="en-US" b="1" i="0" kern="1200" cap="none" spc="0" normalizeH="0" baseline="0" noProof="0" dirty="0">
              <a:solidFill>
                <a:prstClr val="white">
                  <a:alpha val="80000"/>
                </a:prstClr>
              </a:solidFill>
              <a:latin typeface="方正宋刻本秀楷简体" panose="02000000000000000000" pitchFamily="2" charset="-122"/>
              <a:ea typeface="方正宋刻本秀楷简体" panose="02000000000000000000" pitchFamily="2" charset="-122"/>
              <a:cs typeface="+mn-cs"/>
            </a:endParaRPr>
          </a:p>
        </p:txBody>
      </p:sp>
      <p:sp>
        <p:nvSpPr>
          <p:cNvPr id="46" name="文本框 45"/>
          <p:cNvSpPr txBox="1"/>
          <p:nvPr/>
        </p:nvSpPr>
        <p:spPr>
          <a:xfrm>
            <a:off x="395927" y="4416409"/>
            <a:ext cx="1809749" cy="369332"/>
          </a:xfrm>
          <a:prstGeom prst="rect">
            <a:avLst/>
          </a:prstGeom>
          <a:noFill/>
        </p:spPr>
        <p:txBody>
          <a:bodyPr wrap="square" rtlCol="0">
            <a:spAutoFit/>
          </a:bodyPr>
          <a:lstStyle/>
          <a:p>
            <a:pPr marR="0" indent="0" algn="dist" defTabSz="914400" fontAlgn="auto">
              <a:lnSpc>
                <a:spcPct val="100000"/>
              </a:lnSpc>
              <a:spcBef>
                <a:spcPts val="0"/>
              </a:spcBef>
              <a:spcAft>
                <a:spcPts val="0"/>
              </a:spcAft>
              <a:buClrTx/>
              <a:buSzTx/>
              <a:buFontTx/>
              <a:buNone/>
              <a:defRPr/>
            </a:pPr>
            <a:r>
              <a:rPr kumimoji="0" lang="zh-CN" altLang="en-US" b="1" i="0" kern="1200" cap="none" spc="0" normalizeH="0" baseline="0" noProof="0" dirty="0">
                <a:solidFill>
                  <a:prstClr val="white">
                    <a:alpha val="80000"/>
                  </a:prstClr>
                </a:solidFill>
                <a:latin typeface="方正宋刻本秀楷简体" panose="02000000000000000000" pitchFamily="2" charset="-122"/>
                <a:ea typeface="方正宋刻本秀楷简体" panose="02000000000000000000" pitchFamily="2" charset="-122"/>
                <a:cs typeface="+mn-cs"/>
              </a:rPr>
              <a:t>数据分析与实证</a:t>
            </a:r>
            <a:endParaRPr kumimoji="0" lang="zh-CN" altLang="en-US" b="1" i="0" kern="1200" cap="none" spc="0" normalizeH="0" baseline="0" noProof="0" dirty="0">
              <a:solidFill>
                <a:prstClr val="white">
                  <a:alpha val="80000"/>
                </a:prstClr>
              </a:solidFill>
              <a:latin typeface="方正宋刻本秀楷简体" panose="02000000000000000000" pitchFamily="2" charset="-122"/>
              <a:ea typeface="方正宋刻本秀楷简体" panose="02000000000000000000" pitchFamily="2" charset="-122"/>
              <a:cs typeface="+mn-cs"/>
            </a:endParaRPr>
          </a:p>
        </p:txBody>
      </p:sp>
      <p:sp>
        <p:nvSpPr>
          <p:cNvPr id="50" name="文本框 49"/>
          <p:cNvSpPr txBox="1"/>
          <p:nvPr/>
        </p:nvSpPr>
        <p:spPr>
          <a:xfrm>
            <a:off x="395927" y="5481638"/>
            <a:ext cx="1809749" cy="369332"/>
          </a:xfrm>
          <a:prstGeom prst="rect">
            <a:avLst/>
          </a:prstGeom>
          <a:noFill/>
        </p:spPr>
        <p:txBody>
          <a:bodyPr wrap="square" rtlCol="0">
            <a:spAutoFit/>
          </a:bodyPr>
          <a:lstStyle/>
          <a:p>
            <a:pPr marR="0" indent="0" algn="dist" defTabSz="914400" fontAlgn="auto">
              <a:lnSpc>
                <a:spcPct val="100000"/>
              </a:lnSpc>
              <a:spcBef>
                <a:spcPts val="0"/>
              </a:spcBef>
              <a:spcAft>
                <a:spcPts val="0"/>
              </a:spcAft>
              <a:buClrTx/>
              <a:buSzTx/>
              <a:buFontTx/>
              <a:buNone/>
              <a:defRPr/>
            </a:pPr>
            <a:r>
              <a:rPr kumimoji="0" lang="zh-CN" altLang="en-US" b="1" i="0" kern="1200" cap="none" spc="0" normalizeH="0" baseline="0" noProof="0" dirty="0">
                <a:solidFill>
                  <a:prstClr val="white">
                    <a:alpha val="80000"/>
                  </a:prstClr>
                </a:solidFill>
                <a:latin typeface="方正宋刻本秀楷简体" panose="02000000000000000000" pitchFamily="2" charset="-122"/>
                <a:ea typeface="方正宋刻本秀楷简体" panose="02000000000000000000" pitchFamily="2" charset="-122"/>
                <a:cs typeface="+mn-cs"/>
              </a:rPr>
              <a:t>结论与建议</a:t>
            </a:r>
            <a:endParaRPr kumimoji="0" lang="zh-CN" altLang="en-US" b="1" i="0" kern="1200" cap="none" spc="0" normalizeH="0" baseline="0" noProof="0" dirty="0">
              <a:solidFill>
                <a:prstClr val="white">
                  <a:alpha val="80000"/>
                </a:prstClr>
              </a:solidFill>
              <a:latin typeface="方正宋刻本秀楷简体" panose="02000000000000000000" pitchFamily="2" charset="-122"/>
              <a:ea typeface="方正宋刻本秀楷简体" panose="02000000000000000000" pitchFamily="2" charset="-122"/>
              <a:cs typeface="+mn-cs"/>
            </a:endParaRPr>
          </a:p>
        </p:txBody>
      </p:sp>
      <p:grpSp>
        <p:nvGrpSpPr>
          <p:cNvPr id="2" name="组合 1"/>
          <p:cNvGrpSpPr/>
          <p:nvPr/>
        </p:nvGrpSpPr>
        <p:grpSpPr>
          <a:xfrm>
            <a:off x="1328715" y="439161"/>
            <a:ext cx="8292332" cy="5165420"/>
            <a:chOff x="1328715" y="439161"/>
            <a:chExt cx="8292332" cy="5165420"/>
          </a:xfrm>
        </p:grpSpPr>
        <p:sp>
          <p:nvSpPr>
            <p:cNvPr id="16" name="文本框 15"/>
            <p:cNvSpPr txBox="1"/>
            <p:nvPr/>
          </p:nvSpPr>
          <p:spPr>
            <a:xfrm>
              <a:off x="6782597" y="1096716"/>
              <a:ext cx="2838450" cy="45078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700" b="1" i="0" u="none" strike="noStrike" kern="1200" cap="none" spc="0" normalizeH="0" baseline="0" noProof="0" dirty="0">
                  <a:ln>
                    <a:noFill/>
                  </a:ln>
                  <a:solidFill>
                    <a:srgbClr val="2D4C7F">
                      <a:lumMod val="20000"/>
                      <a:lumOff val="80000"/>
                    </a:srgbClr>
                  </a:solidFill>
                  <a:effectLst/>
                  <a:uLnTx/>
                  <a:uFillTx/>
                  <a:latin typeface="Berlin Sans FB Demi" panose="020E0802020502020306" pitchFamily="34" charset="0"/>
                  <a:ea typeface="方正宋刻本秀楷简体" panose="02000000000000000000" pitchFamily="2" charset="-122"/>
                  <a:cs typeface="+mn-cs"/>
                </a:rPr>
                <a:t>3</a:t>
              </a:r>
              <a:endParaRPr kumimoji="0" lang="en-US" altLang="zh-CN" sz="28700" b="1" i="0" u="none" strike="noStrike" kern="1200" cap="none" spc="0" normalizeH="0" baseline="0" noProof="0" dirty="0">
                <a:ln>
                  <a:noFill/>
                </a:ln>
                <a:solidFill>
                  <a:srgbClr val="2D4C7F">
                    <a:lumMod val="20000"/>
                    <a:lumOff val="80000"/>
                  </a:srgbClr>
                </a:solidFill>
                <a:effectLst/>
                <a:uLnTx/>
                <a:uFillTx/>
                <a:latin typeface="Berlin Sans FB Demi" panose="020E0802020502020306" pitchFamily="34" charset="0"/>
                <a:ea typeface="方正宋刻本秀楷简体" panose="02000000000000000000" pitchFamily="2" charset="-122"/>
                <a:cs typeface="+mn-cs"/>
              </a:endParaRPr>
            </a:p>
          </p:txBody>
        </p:sp>
        <p:sp>
          <p:nvSpPr>
            <p:cNvPr id="17" name="文本框 16"/>
            <p:cNvSpPr txBox="1"/>
            <p:nvPr/>
          </p:nvSpPr>
          <p:spPr>
            <a:xfrm>
              <a:off x="1328715" y="439161"/>
              <a:ext cx="4767540"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black"/>
                  </a:solidFill>
                  <a:effectLst/>
                  <a:uLnTx/>
                  <a:uFillTx/>
                  <a:latin typeface="华文楷体" panose="02010600040101010101" charset="-122"/>
                  <a:ea typeface="华文楷体" panose="02010600040101010101" charset="-122"/>
                  <a:cs typeface="+mn-cs"/>
                </a:rPr>
                <a:t>P</a:t>
              </a:r>
              <a:r>
                <a:rPr kumimoji="0" lang="en-US" altLang="zh-CN" sz="3200" b="1" i="0" u="none" strike="noStrike" kern="1200" cap="none" spc="0" normalizeH="0" baseline="0" noProof="0" dirty="0">
                  <a:ln>
                    <a:noFill/>
                  </a:ln>
                  <a:solidFill>
                    <a:prstClr val="black"/>
                  </a:solidFill>
                  <a:effectLst/>
                  <a:uLnTx/>
                  <a:uFillTx/>
                  <a:latin typeface="华文楷体" panose="02010600040101010101" charset="-122"/>
                  <a:ea typeface="华文楷体" panose="02010600040101010101" charset="-122"/>
                  <a:cs typeface="+mn-cs"/>
                </a:rPr>
                <a:t>roblem 3 - MA(2)</a:t>
              </a:r>
              <a:endParaRPr kumimoji="0" lang="en-US" altLang="zh-CN" sz="3200" b="1" i="0" u="none" strike="noStrike" kern="1200" cap="none" spc="0" normalizeH="0" baseline="0" noProof="0" dirty="0">
                <a:ln>
                  <a:noFill/>
                </a:ln>
                <a:solidFill>
                  <a:prstClr val="black"/>
                </a:solidFill>
                <a:effectLst/>
                <a:uLnTx/>
                <a:uFillTx/>
                <a:latin typeface="华文楷体" panose="02010600040101010101" charset="-122"/>
                <a:ea typeface="华文楷体" panose="02010600040101010101" charset="-122"/>
                <a:cs typeface="+mn-cs"/>
              </a:endParaRPr>
            </a:p>
          </p:txBody>
        </p:sp>
      </p:grpSp>
      <p:sp>
        <p:nvSpPr>
          <p:cNvPr id="20" name="文本框 19"/>
          <p:cNvSpPr txBox="1"/>
          <p:nvPr/>
        </p:nvSpPr>
        <p:spPr>
          <a:xfrm>
            <a:off x="426842" y="1236300"/>
            <a:ext cx="1809749" cy="368300"/>
          </a:xfrm>
          <a:prstGeom prst="rect">
            <a:avLst/>
          </a:prstGeom>
          <a:noFill/>
        </p:spPr>
        <p:txBody>
          <a:bodyPr wrap="square" rtlCol="0">
            <a:spAutoFit/>
          </a:bodyPr>
          <a:lstStyle>
            <a:defPPr>
              <a:defRPr lang="zh-CN"/>
            </a:defPPr>
            <a:lvl1pPr algn="dist">
              <a:defRPr b="1">
                <a:solidFill>
                  <a:schemeClr val="bg1">
                    <a:alpha val="80000"/>
                  </a:schemeClr>
                </a:solidFill>
                <a:latin typeface="方正宋刻本秀楷简体" panose="02000000000000000000" pitchFamily="2" charset="-122"/>
                <a:ea typeface="方正宋刻本秀楷简体" panose="02000000000000000000"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noProof="0" dirty="0">
                <a:ln>
                  <a:noFill/>
                </a:ln>
                <a:solidFill>
                  <a:schemeClr val="bg1"/>
                </a:solidFill>
                <a:effectLst/>
                <a:uLnTx/>
                <a:uFillTx/>
                <a:latin typeface="SimSun" panose="02010600030101010101" pitchFamily="2" charset="-122"/>
                <a:ea typeface="SimSun" panose="02010600030101010101" pitchFamily="2" charset="-122"/>
                <a:sym typeface="+mn-ea"/>
              </a:rPr>
              <a:t>项目介绍</a:t>
            </a:r>
            <a:endParaRPr kumimoji="0" lang="zh-CN" altLang="en-US" sz="1800" b="1" i="0" u="none" strike="noStrike" kern="1200" cap="none" spc="0" normalizeH="0" baseline="0" noProof="0" dirty="0">
              <a:ln>
                <a:noFill/>
              </a:ln>
              <a:solidFill>
                <a:schemeClr val="bg1"/>
              </a:solidFill>
              <a:effectLst/>
              <a:uLnTx/>
              <a:uFillTx/>
              <a:latin typeface="SimSun" panose="02010600030101010101" pitchFamily="2" charset="-122"/>
              <a:ea typeface="SimSun" panose="02010600030101010101" pitchFamily="2" charset="-122"/>
              <a:cs typeface="+mn-cs"/>
              <a:sym typeface="+mn-ea"/>
            </a:endParaRPr>
          </a:p>
        </p:txBody>
      </p:sp>
      <p:sp>
        <p:nvSpPr>
          <p:cNvPr id="21" name="文本框 20"/>
          <p:cNvSpPr txBox="1"/>
          <p:nvPr/>
        </p:nvSpPr>
        <p:spPr>
          <a:xfrm>
            <a:off x="426448" y="1941343"/>
            <a:ext cx="1809749" cy="368300"/>
          </a:xfrm>
          <a:prstGeom prst="rect">
            <a:avLst/>
          </a:prstGeom>
          <a:noFill/>
          <a:effectLst/>
        </p:spPr>
        <p:txBody>
          <a:bodyPr wrap="square" rtlCol="0">
            <a:spAutoFit/>
          </a:bodyPr>
          <a:lstStyle>
            <a:defPPr>
              <a:defRPr lang="zh-CN"/>
            </a:defPPr>
            <a:lvl1pPr algn="dist">
              <a:defRPr b="1">
                <a:solidFill>
                  <a:schemeClr val="bg1"/>
                </a:solidFill>
                <a:latin typeface="方正宋刻本秀楷简体" panose="02000000000000000000" pitchFamily="2" charset="-122"/>
                <a:ea typeface="方正宋刻本秀楷简体" panose="02000000000000000000"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noProof="0" dirty="0">
                <a:ln>
                  <a:noFill/>
                </a:ln>
                <a:solidFill>
                  <a:schemeClr val="bg1"/>
                </a:solidFill>
                <a:effectLst/>
                <a:uLnTx/>
                <a:uFillTx/>
                <a:sym typeface="+mn-ea"/>
              </a:rPr>
              <a:t>设计思路</a:t>
            </a:r>
            <a:endParaRPr kumimoji="0" lang="zh-CN" altLang="en-US" sz="1800"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endParaRPr>
          </a:p>
        </p:txBody>
      </p:sp>
      <p:sp>
        <p:nvSpPr>
          <p:cNvPr id="22" name="文本框 21"/>
          <p:cNvSpPr txBox="1"/>
          <p:nvPr/>
        </p:nvSpPr>
        <p:spPr>
          <a:xfrm>
            <a:off x="426532" y="4255597"/>
            <a:ext cx="1809749" cy="368300"/>
          </a:xfrm>
          <a:prstGeom prst="rect">
            <a:avLst/>
          </a:prstGeom>
          <a:noFill/>
        </p:spPr>
        <p:txBody>
          <a:bodyPr wrap="square" rtlCol="0">
            <a:spAutoFit/>
          </a:bodyPr>
          <a:lstStyle>
            <a:defPPr>
              <a:defRPr lang="zh-CN"/>
            </a:defPPr>
            <a:lvl1pPr algn="dist">
              <a:defRPr b="1">
                <a:solidFill>
                  <a:schemeClr val="bg1">
                    <a:alpha val="80000"/>
                  </a:schemeClr>
                </a:solidFill>
                <a:latin typeface="方正宋刻本秀楷简体" panose="02000000000000000000" pitchFamily="2" charset="-122"/>
                <a:ea typeface="方正宋刻本秀楷简体" panose="02000000000000000000"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noProof="0" dirty="0">
                <a:ln>
                  <a:noFill/>
                </a:ln>
                <a:solidFill>
                  <a:schemeClr val="bg1"/>
                </a:solidFill>
                <a:effectLst/>
                <a:uLnTx/>
                <a:uFillTx/>
                <a:sym typeface="+mn-ea"/>
              </a:rPr>
              <a:t>功能描述</a:t>
            </a:r>
            <a:endParaRPr kumimoji="0" lang="zh-CN" altLang="en-US" sz="1800" b="1"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endParaRPr>
          </a:p>
        </p:txBody>
      </p:sp>
      <p:sp>
        <p:nvSpPr>
          <p:cNvPr id="23" name="文本框 22"/>
          <p:cNvSpPr txBox="1"/>
          <p:nvPr/>
        </p:nvSpPr>
        <p:spPr>
          <a:xfrm>
            <a:off x="426812" y="5027358"/>
            <a:ext cx="1809749" cy="368300"/>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lang="zh-CN" altLang="en-US" b="1" noProof="0" dirty="0">
                <a:solidFill>
                  <a:schemeClr val="bg1"/>
                </a:solidFill>
                <a:latin typeface="方正宋刻本秀楷简体" panose="02000000000000000000" pitchFamily="2" charset="-122"/>
                <a:ea typeface="方正宋刻本秀楷简体" panose="02000000000000000000" pitchFamily="2" charset="-122"/>
                <a:sym typeface="+mn-ea"/>
              </a:rPr>
              <a:t>效果展示</a:t>
            </a:r>
            <a:endParaRPr kumimoji="0" lang="zh-CN" altLang="en-US" b="1" i="0" kern="1200" cap="none" spc="0" normalizeH="0" baseline="0" noProof="0" dirty="0">
              <a:solidFill>
                <a:schemeClr val="bg1"/>
              </a:solidFill>
              <a:latin typeface="方正宋刻本秀楷简体" panose="02000000000000000000" pitchFamily="2" charset="-122"/>
              <a:ea typeface="方正宋刻本秀楷简体" panose="02000000000000000000" pitchFamily="2" charset="-122"/>
              <a:cs typeface="+mn-cs"/>
              <a:sym typeface="+mn-ea"/>
            </a:endParaRPr>
          </a:p>
        </p:txBody>
      </p:sp>
      <p:sp>
        <p:nvSpPr>
          <p:cNvPr id="24" name="文本框 23"/>
          <p:cNvSpPr txBox="1"/>
          <p:nvPr/>
        </p:nvSpPr>
        <p:spPr>
          <a:xfrm>
            <a:off x="426842" y="2645746"/>
            <a:ext cx="1809749" cy="368300"/>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lang="zh-CN" altLang="en-US" b="1" noProof="0" dirty="0">
                <a:solidFill>
                  <a:schemeClr val="bg1"/>
                </a:solidFill>
                <a:latin typeface="方正宋刻本秀楷简体" panose="02000000000000000000" pitchFamily="2" charset="-122"/>
                <a:ea typeface="方正宋刻本秀楷简体" panose="02000000000000000000" pitchFamily="2" charset="-122"/>
                <a:sym typeface="+mn-ea"/>
              </a:rPr>
              <a:t>产品方案</a:t>
            </a:r>
            <a:endParaRPr kumimoji="0" lang="zh-CN" altLang="en-US" b="1" i="0" kern="1200" cap="none" spc="0" normalizeH="0" baseline="0" noProof="0" dirty="0">
              <a:solidFill>
                <a:schemeClr val="bg1"/>
              </a:solidFill>
              <a:latin typeface="方正宋刻本秀楷简体" panose="02000000000000000000" pitchFamily="2" charset="-122"/>
              <a:ea typeface="方正宋刻本秀楷简体" panose="02000000000000000000" pitchFamily="2" charset="-122"/>
              <a:cs typeface="+mn-cs"/>
              <a:sym typeface="+mn-ea"/>
            </a:endParaRPr>
          </a:p>
        </p:txBody>
      </p:sp>
      <p:grpSp>
        <p:nvGrpSpPr>
          <p:cNvPr id="25" name="组合 24"/>
          <p:cNvGrpSpPr/>
          <p:nvPr/>
        </p:nvGrpSpPr>
        <p:grpSpPr>
          <a:xfrm rot="8080996" flipV="1">
            <a:off x="-206477" y="2626983"/>
            <a:ext cx="414224" cy="407849"/>
            <a:chOff x="971550" y="5735776"/>
            <a:chExt cx="414224" cy="407849"/>
          </a:xfrm>
        </p:grpSpPr>
        <p:sp>
          <p:nvSpPr>
            <p:cNvPr id="26" name="直角三角形 25"/>
            <p:cNvSpPr/>
            <p:nvPr/>
          </p:nvSpPr>
          <p:spPr>
            <a:xfrm>
              <a:off x="971550" y="5735776"/>
              <a:ext cx="414224" cy="40784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DengXian" panose="02010600030101010101" charset="-122"/>
                <a:ea typeface="DengXian" panose="02010600030101010101" charset="-122"/>
                <a:cs typeface="+mn-cs"/>
              </a:endParaRPr>
            </a:p>
          </p:txBody>
        </p:sp>
        <p:sp>
          <p:nvSpPr>
            <p:cNvPr id="27" name="直角三角形 26"/>
            <p:cNvSpPr/>
            <p:nvPr/>
          </p:nvSpPr>
          <p:spPr>
            <a:xfrm>
              <a:off x="995370" y="5759053"/>
              <a:ext cx="366391" cy="360752"/>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DengXian" panose="02010600030101010101" charset="-122"/>
                <a:ea typeface="DengXian" panose="02010600030101010101" charset="-122"/>
                <a:cs typeface="+mn-cs"/>
              </a:endParaRPr>
            </a:p>
          </p:txBody>
        </p:sp>
        <p:sp>
          <p:nvSpPr>
            <p:cNvPr id="28" name="直角三角形 27"/>
            <p:cNvSpPr/>
            <p:nvPr/>
          </p:nvSpPr>
          <p:spPr>
            <a:xfrm>
              <a:off x="1019190" y="5780651"/>
              <a:ext cx="320263" cy="315334"/>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DengXian" panose="02010600030101010101" charset="-122"/>
                <a:ea typeface="DengXian" panose="02010600030101010101" charset="-122"/>
                <a:cs typeface="+mn-cs"/>
              </a:endParaRPr>
            </a:p>
          </p:txBody>
        </p:sp>
      </p:grpSp>
      <p:sp>
        <p:nvSpPr>
          <p:cNvPr id="31" name="文本框 30"/>
          <p:cNvSpPr txBox="1"/>
          <p:nvPr/>
        </p:nvSpPr>
        <p:spPr>
          <a:xfrm>
            <a:off x="426720" y="5798619"/>
            <a:ext cx="2592297" cy="368300"/>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lang="zh-CN" altLang="en-US" b="1" noProof="0" dirty="0">
                <a:solidFill>
                  <a:schemeClr val="bg1"/>
                </a:solidFill>
                <a:latin typeface="方正宋刻本秀楷简体" panose="02000000000000000000" pitchFamily="2" charset="-122"/>
                <a:ea typeface="方正宋刻本秀楷简体" panose="02000000000000000000" pitchFamily="2" charset="-122"/>
                <a:sym typeface="+mn-ea"/>
              </a:rPr>
              <a:t>应用场景</a:t>
            </a:r>
            <a:endParaRPr kumimoji="0" lang="zh-CN" altLang="en-US" b="1" i="0" kern="1200" cap="none" spc="0" normalizeH="0" baseline="0" noProof="0" dirty="0">
              <a:solidFill>
                <a:schemeClr val="bg1"/>
              </a:solidFill>
              <a:latin typeface="方正宋刻本秀楷简体" panose="02000000000000000000" pitchFamily="2" charset="-122"/>
              <a:ea typeface="方正宋刻本秀楷简体" panose="02000000000000000000" pitchFamily="2" charset="-122"/>
              <a:cs typeface="+mn-cs"/>
              <a:sym typeface="+mn-ea"/>
            </a:endParaRPr>
          </a:p>
        </p:txBody>
      </p:sp>
      <p:sp>
        <p:nvSpPr>
          <p:cNvPr id="3" name="文本框 2"/>
          <p:cNvSpPr txBox="1"/>
          <p:nvPr/>
        </p:nvSpPr>
        <p:spPr>
          <a:xfrm>
            <a:off x="426842" y="3414731"/>
            <a:ext cx="1809749" cy="368300"/>
          </a:xfrm>
          <a:prstGeom prst="rect">
            <a:avLst/>
          </a:prstGeom>
          <a:noFill/>
        </p:spPr>
        <p:txBody>
          <a:bodyPr wrap="square" rtlCol="0">
            <a:spAutoFit/>
          </a:bodyPr>
          <a:p>
            <a:pPr marR="0" indent="0" defTabSz="914400" fontAlgn="auto">
              <a:lnSpc>
                <a:spcPct val="100000"/>
              </a:lnSpc>
              <a:spcBef>
                <a:spcPts val="0"/>
              </a:spcBef>
              <a:spcAft>
                <a:spcPts val="0"/>
              </a:spcAft>
              <a:buClrTx/>
              <a:buSzTx/>
              <a:buFontTx/>
              <a:buNone/>
              <a:defRPr/>
            </a:pPr>
            <a:r>
              <a:rPr kumimoji="0" lang="zh-CN" altLang="en-US" b="1" i="0" kern="1200" cap="none" spc="0" normalizeH="0" baseline="0" noProof="0" dirty="0">
                <a:solidFill>
                  <a:schemeClr val="bg1"/>
                </a:solidFill>
                <a:latin typeface="方正宋刻本秀楷简体" panose="02000000000000000000" pitchFamily="2" charset="-122"/>
                <a:ea typeface="方正宋刻本秀楷简体" panose="02000000000000000000" pitchFamily="2" charset="-122"/>
                <a:cs typeface="+mn-cs"/>
                <a:sym typeface="+mn-ea"/>
              </a:rPr>
              <a:t>技术架构</a:t>
            </a:r>
            <a:endParaRPr kumimoji="0" lang="zh-CN" altLang="en-US" b="1" i="0" kern="1200" cap="none" spc="0" normalizeH="0" baseline="0" noProof="0" dirty="0">
              <a:solidFill>
                <a:schemeClr val="bg1"/>
              </a:solidFill>
              <a:latin typeface="方正宋刻本秀楷简体" panose="02000000000000000000" pitchFamily="2" charset="-122"/>
              <a:ea typeface="方正宋刻本秀楷简体" panose="02000000000000000000" pitchFamily="2" charset="-122"/>
              <a:cs typeface="+mn-cs"/>
              <a:sym typeface="+mn-ea"/>
            </a:endParaRPr>
          </a:p>
        </p:txBody>
      </p:sp>
      <p:grpSp>
        <p:nvGrpSpPr>
          <p:cNvPr id="4" name="组合 3"/>
          <p:cNvGrpSpPr/>
          <p:nvPr/>
        </p:nvGrpSpPr>
        <p:grpSpPr>
          <a:xfrm>
            <a:off x="2580005" y="1022985"/>
            <a:ext cx="7128510" cy="5747385"/>
            <a:chOff x="6830" y="3200"/>
            <a:chExt cx="5540" cy="4400"/>
          </a:xfrm>
        </p:grpSpPr>
        <p:pic>
          <p:nvPicPr>
            <p:cNvPr id="113" name="图片 112"/>
            <p:cNvPicPr/>
            <p:nvPr>
              <p:custDataLst>
                <p:tags r:id="rId3"/>
              </p:custDataLst>
            </p:nvPr>
          </p:nvPicPr>
          <p:blipFill>
            <a:blip r:embed="rId4"/>
            <a:stretch>
              <a:fillRect/>
            </a:stretch>
          </p:blipFill>
          <p:spPr>
            <a:xfrm>
              <a:off x="6830" y="3200"/>
              <a:ext cx="5540" cy="2860"/>
            </a:xfrm>
            <a:prstGeom prst="rect">
              <a:avLst/>
            </a:prstGeom>
            <a:noFill/>
            <a:ln w="9525">
              <a:noFill/>
            </a:ln>
          </p:spPr>
        </p:pic>
        <p:pic>
          <p:nvPicPr>
            <p:cNvPr id="114" name="图片 113"/>
            <p:cNvPicPr/>
            <p:nvPr>
              <p:custDataLst>
                <p:tags r:id="rId5"/>
              </p:custDataLst>
            </p:nvPr>
          </p:nvPicPr>
          <p:blipFill>
            <a:blip r:embed="rId6"/>
            <a:stretch>
              <a:fillRect/>
            </a:stretch>
          </p:blipFill>
          <p:spPr>
            <a:xfrm>
              <a:off x="6830" y="6060"/>
              <a:ext cx="5540" cy="1540"/>
            </a:xfrm>
            <a:prstGeom prst="rect">
              <a:avLst/>
            </a:prstGeom>
            <a:noFill/>
            <a:ln w="9525">
              <a:noFill/>
            </a:ln>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20000"/>
            <a:lum/>
            <a:extLst>
              <a:ext uri="{BEBA8EAE-BF5A-486C-A8C5-ECC9F3942E4B}">
                <a14:imgProps xmlns:a14="http://schemas.microsoft.com/office/drawing/2010/main">
                  <a14:imgLayer r:embed="rId2">
                    <a14:imgEffect>
                      <a14:saturation sat="3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9" name="文本框 28"/>
          <p:cNvSpPr txBox="1"/>
          <p:nvPr/>
        </p:nvSpPr>
        <p:spPr>
          <a:xfrm>
            <a:off x="395927" y="1220722"/>
            <a:ext cx="1809749" cy="369332"/>
          </a:xfrm>
          <a:prstGeom prst="rect">
            <a:avLst/>
          </a:prstGeom>
          <a:noFill/>
          <a:effectLst/>
        </p:spPr>
        <p:txBody>
          <a:bodyPr wrap="square" rtlCol="0">
            <a:spAutoFit/>
          </a:bodyPr>
          <a:lstStyle/>
          <a:p>
            <a:pPr marR="0" indent="0" algn="dist" defTabSz="914400" fontAlgn="auto">
              <a:lnSpc>
                <a:spcPct val="100000"/>
              </a:lnSpc>
              <a:spcBef>
                <a:spcPts val="0"/>
              </a:spcBef>
              <a:spcAft>
                <a:spcPts val="0"/>
              </a:spcAft>
              <a:buClrTx/>
              <a:buSzTx/>
              <a:buFontTx/>
              <a:buNone/>
              <a:defRPr/>
            </a:pPr>
            <a:r>
              <a:rPr kumimoji="0" lang="zh-CN" altLang="en-US" b="1" i="0" kern="1200" cap="none" spc="0" normalizeH="0" baseline="0" noProof="0" dirty="0">
                <a:solidFill>
                  <a:prstClr val="white"/>
                </a:solidFill>
                <a:latin typeface="方正宋刻本秀楷简体" panose="02000000000000000000" pitchFamily="2" charset="-122"/>
                <a:ea typeface="方正宋刻本秀楷简体" panose="02000000000000000000" pitchFamily="2" charset="-122"/>
                <a:cs typeface="+mn-cs"/>
              </a:rPr>
              <a:t>选题背景</a:t>
            </a:r>
            <a:endParaRPr kumimoji="0" lang="zh-CN" altLang="en-US" b="1" i="0" kern="1200" cap="none" spc="0" normalizeH="0" baseline="0" noProof="0" dirty="0">
              <a:solidFill>
                <a:prstClr val="white"/>
              </a:solidFill>
              <a:latin typeface="方正宋刻本秀楷简体" panose="02000000000000000000" pitchFamily="2" charset="-122"/>
              <a:ea typeface="方正宋刻本秀楷简体" panose="02000000000000000000" pitchFamily="2" charset="-122"/>
              <a:cs typeface="+mn-cs"/>
            </a:endParaRPr>
          </a:p>
        </p:txBody>
      </p:sp>
      <p:sp>
        <p:nvSpPr>
          <p:cNvPr id="38" name="文本框 37"/>
          <p:cNvSpPr txBox="1"/>
          <p:nvPr/>
        </p:nvSpPr>
        <p:spPr>
          <a:xfrm>
            <a:off x="395927" y="2285951"/>
            <a:ext cx="1809749" cy="369332"/>
          </a:xfrm>
          <a:prstGeom prst="rect">
            <a:avLst/>
          </a:prstGeom>
          <a:noFill/>
        </p:spPr>
        <p:txBody>
          <a:bodyPr wrap="square" rtlCol="0">
            <a:spAutoFit/>
          </a:bodyPr>
          <a:lstStyle/>
          <a:p>
            <a:pPr marR="0" indent="0" algn="dist" defTabSz="914400" fontAlgn="auto">
              <a:lnSpc>
                <a:spcPct val="100000"/>
              </a:lnSpc>
              <a:spcBef>
                <a:spcPts val="0"/>
              </a:spcBef>
              <a:spcAft>
                <a:spcPts val="0"/>
              </a:spcAft>
              <a:buClrTx/>
              <a:buSzTx/>
              <a:buFontTx/>
              <a:buNone/>
              <a:defRPr/>
            </a:pPr>
            <a:r>
              <a:rPr kumimoji="0" lang="zh-CN" altLang="en-US" b="1" i="0" kern="1200" cap="none" spc="0" normalizeH="0" baseline="0" noProof="0" dirty="0">
                <a:solidFill>
                  <a:prstClr val="white">
                    <a:alpha val="80000"/>
                  </a:prstClr>
                </a:solidFill>
                <a:latin typeface="方正宋刻本秀楷简体" panose="02000000000000000000" pitchFamily="2" charset="-122"/>
                <a:ea typeface="方正宋刻本秀楷简体" panose="02000000000000000000" pitchFamily="2" charset="-122"/>
                <a:cs typeface="+mn-cs"/>
              </a:rPr>
              <a:t>文献综述</a:t>
            </a:r>
            <a:endParaRPr kumimoji="0" lang="zh-CN" altLang="en-US" b="1" i="0" kern="1200" cap="none" spc="0" normalizeH="0" baseline="0" noProof="0" dirty="0">
              <a:solidFill>
                <a:prstClr val="white">
                  <a:alpha val="80000"/>
                </a:prstClr>
              </a:solidFill>
              <a:latin typeface="方正宋刻本秀楷简体" panose="02000000000000000000" pitchFamily="2" charset="-122"/>
              <a:ea typeface="方正宋刻本秀楷简体" panose="02000000000000000000" pitchFamily="2" charset="-122"/>
              <a:cs typeface="+mn-cs"/>
            </a:endParaRPr>
          </a:p>
        </p:txBody>
      </p:sp>
      <p:sp>
        <p:nvSpPr>
          <p:cNvPr id="42" name="文本框 41"/>
          <p:cNvSpPr txBox="1"/>
          <p:nvPr/>
        </p:nvSpPr>
        <p:spPr>
          <a:xfrm>
            <a:off x="395927" y="3351180"/>
            <a:ext cx="1809749" cy="369332"/>
          </a:xfrm>
          <a:prstGeom prst="rect">
            <a:avLst/>
          </a:prstGeom>
          <a:noFill/>
        </p:spPr>
        <p:txBody>
          <a:bodyPr wrap="square" rtlCol="0">
            <a:spAutoFit/>
          </a:bodyPr>
          <a:lstStyle/>
          <a:p>
            <a:pPr marR="0" indent="0" algn="dist" defTabSz="914400" fontAlgn="auto">
              <a:lnSpc>
                <a:spcPct val="100000"/>
              </a:lnSpc>
              <a:spcBef>
                <a:spcPts val="0"/>
              </a:spcBef>
              <a:spcAft>
                <a:spcPts val="0"/>
              </a:spcAft>
              <a:buClrTx/>
              <a:buSzTx/>
              <a:buFontTx/>
              <a:buNone/>
              <a:defRPr/>
            </a:pPr>
            <a:r>
              <a:rPr kumimoji="0" lang="zh-CN" altLang="en-US" b="1" i="0" kern="1200" cap="none" spc="0" normalizeH="0" baseline="0" noProof="0" dirty="0">
                <a:solidFill>
                  <a:prstClr val="white">
                    <a:alpha val="80000"/>
                  </a:prstClr>
                </a:solidFill>
                <a:latin typeface="方正宋刻本秀楷简体" panose="02000000000000000000" pitchFamily="2" charset="-122"/>
                <a:ea typeface="方正宋刻本秀楷简体" panose="02000000000000000000" pitchFamily="2" charset="-122"/>
                <a:cs typeface="+mn-cs"/>
              </a:rPr>
              <a:t>理论框架与分析</a:t>
            </a:r>
            <a:endParaRPr kumimoji="0" lang="zh-CN" altLang="en-US" b="1" i="0" kern="1200" cap="none" spc="0" normalizeH="0" baseline="0" noProof="0" dirty="0">
              <a:solidFill>
                <a:prstClr val="white">
                  <a:alpha val="80000"/>
                </a:prstClr>
              </a:solidFill>
              <a:latin typeface="方正宋刻本秀楷简体" panose="02000000000000000000" pitchFamily="2" charset="-122"/>
              <a:ea typeface="方正宋刻本秀楷简体" panose="02000000000000000000" pitchFamily="2" charset="-122"/>
              <a:cs typeface="+mn-cs"/>
            </a:endParaRPr>
          </a:p>
        </p:txBody>
      </p:sp>
      <p:sp>
        <p:nvSpPr>
          <p:cNvPr id="46" name="文本框 45"/>
          <p:cNvSpPr txBox="1"/>
          <p:nvPr/>
        </p:nvSpPr>
        <p:spPr>
          <a:xfrm>
            <a:off x="395927" y="4416409"/>
            <a:ext cx="1809749" cy="369332"/>
          </a:xfrm>
          <a:prstGeom prst="rect">
            <a:avLst/>
          </a:prstGeom>
          <a:noFill/>
        </p:spPr>
        <p:txBody>
          <a:bodyPr wrap="square" rtlCol="0">
            <a:spAutoFit/>
          </a:bodyPr>
          <a:lstStyle/>
          <a:p>
            <a:pPr marR="0" indent="0" algn="dist" defTabSz="914400" fontAlgn="auto">
              <a:lnSpc>
                <a:spcPct val="100000"/>
              </a:lnSpc>
              <a:spcBef>
                <a:spcPts val="0"/>
              </a:spcBef>
              <a:spcAft>
                <a:spcPts val="0"/>
              </a:spcAft>
              <a:buClrTx/>
              <a:buSzTx/>
              <a:buFontTx/>
              <a:buNone/>
              <a:defRPr/>
            </a:pPr>
            <a:r>
              <a:rPr kumimoji="0" lang="zh-CN" altLang="en-US" b="1" i="0" kern="1200" cap="none" spc="0" normalizeH="0" baseline="0" noProof="0" dirty="0">
                <a:solidFill>
                  <a:prstClr val="white">
                    <a:alpha val="80000"/>
                  </a:prstClr>
                </a:solidFill>
                <a:latin typeface="方正宋刻本秀楷简体" panose="02000000000000000000" pitchFamily="2" charset="-122"/>
                <a:ea typeface="方正宋刻本秀楷简体" panose="02000000000000000000" pitchFamily="2" charset="-122"/>
                <a:cs typeface="+mn-cs"/>
              </a:rPr>
              <a:t>数据分析与实证</a:t>
            </a:r>
            <a:endParaRPr kumimoji="0" lang="zh-CN" altLang="en-US" b="1" i="0" kern="1200" cap="none" spc="0" normalizeH="0" baseline="0" noProof="0" dirty="0">
              <a:solidFill>
                <a:prstClr val="white">
                  <a:alpha val="80000"/>
                </a:prstClr>
              </a:solidFill>
              <a:latin typeface="方正宋刻本秀楷简体" panose="02000000000000000000" pitchFamily="2" charset="-122"/>
              <a:ea typeface="方正宋刻本秀楷简体" panose="02000000000000000000" pitchFamily="2" charset="-122"/>
              <a:cs typeface="+mn-cs"/>
            </a:endParaRPr>
          </a:p>
        </p:txBody>
      </p:sp>
      <p:sp>
        <p:nvSpPr>
          <p:cNvPr id="50" name="文本框 49"/>
          <p:cNvSpPr txBox="1"/>
          <p:nvPr/>
        </p:nvSpPr>
        <p:spPr>
          <a:xfrm>
            <a:off x="395927" y="5481638"/>
            <a:ext cx="1809749" cy="369332"/>
          </a:xfrm>
          <a:prstGeom prst="rect">
            <a:avLst/>
          </a:prstGeom>
          <a:noFill/>
        </p:spPr>
        <p:txBody>
          <a:bodyPr wrap="square" rtlCol="0">
            <a:spAutoFit/>
          </a:bodyPr>
          <a:lstStyle/>
          <a:p>
            <a:pPr marR="0" indent="0" algn="dist" defTabSz="914400" fontAlgn="auto">
              <a:lnSpc>
                <a:spcPct val="100000"/>
              </a:lnSpc>
              <a:spcBef>
                <a:spcPts val="0"/>
              </a:spcBef>
              <a:spcAft>
                <a:spcPts val="0"/>
              </a:spcAft>
              <a:buClrTx/>
              <a:buSzTx/>
              <a:buFontTx/>
              <a:buNone/>
              <a:defRPr/>
            </a:pPr>
            <a:r>
              <a:rPr kumimoji="0" lang="zh-CN" altLang="en-US" b="1" i="0" kern="1200" cap="none" spc="0" normalizeH="0" baseline="0" noProof="0" dirty="0">
                <a:solidFill>
                  <a:prstClr val="white">
                    <a:alpha val="80000"/>
                  </a:prstClr>
                </a:solidFill>
                <a:latin typeface="方正宋刻本秀楷简体" panose="02000000000000000000" pitchFamily="2" charset="-122"/>
                <a:ea typeface="方正宋刻本秀楷简体" panose="02000000000000000000" pitchFamily="2" charset="-122"/>
                <a:cs typeface="+mn-cs"/>
              </a:rPr>
              <a:t>结论与建议</a:t>
            </a:r>
            <a:endParaRPr kumimoji="0" lang="zh-CN" altLang="en-US" b="1" i="0" kern="1200" cap="none" spc="0" normalizeH="0" baseline="0" noProof="0" dirty="0">
              <a:solidFill>
                <a:prstClr val="white">
                  <a:alpha val="80000"/>
                </a:prstClr>
              </a:solidFill>
              <a:latin typeface="方正宋刻本秀楷简体" panose="02000000000000000000" pitchFamily="2" charset="-122"/>
              <a:ea typeface="方正宋刻本秀楷简体" panose="02000000000000000000" pitchFamily="2" charset="-122"/>
              <a:cs typeface="+mn-cs"/>
            </a:endParaRPr>
          </a:p>
        </p:txBody>
      </p:sp>
      <p:grpSp>
        <p:nvGrpSpPr>
          <p:cNvPr id="2" name="组合 1"/>
          <p:cNvGrpSpPr/>
          <p:nvPr/>
        </p:nvGrpSpPr>
        <p:grpSpPr>
          <a:xfrm>
            <a:off x="1328715" y="439161"/>
            <a:ext cx="8292332" cy="5165420"/>
            <a:chOff x="1328715" y="439161"/>
            <a:chExt cx="8292332" cy="5165420"/>
          </a:xfrm>
        </p:grpSpPr>
        <p:sp>
          <p:nvSpPr>
            <p:cNvPr id="16" name="文本框 15"/>
            <p:cNvSpPr txBox="1"/>
            <p:nvPr/>
          </p:nvSpPr>
          <p:spPr>
            <a:xfrm>
              <a:off x="6782597" y="1096716"/>
              <a:ext cx="2838450" cy="45078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700" b="1" i="0" u="none" strike="noStrike" kern="1200" cap="none" spc="0" normalizeH="0" baseline="0" noProof="0" dirty="0">
                  <a:ln>
                    <a:noFill/>
                  </a:ln>
                  <a:solidFill>
                    <a:srgbClr val="2D4C7F">
                      <a:lumMod val="20000"/>
                      <a:lumOff val="80000"/>
                    </a:srgbClr>
                  </a:solidFill>
                  <a:effectLst/>
                  <a:uLnTx/>
                  <a:uFillTx/>
                  <a:latin typeface="Berlin Sans FB Demi" panose="020E0802020502020306" pitchFamily="34" charset="0"/>
                  <a:ea typeface="方正宋刻本秀楷简体" panose="02000000000000000000" pitchFamily="2" charset="-122"/>
                  <a:cs typeface="+mn-cs"/>
                </a:rPr>
                <a:t>3</a:t>
              </a:r>
              <a:endParaRPr kumimoji="0" lang="en-US" altLang="zh-CN" sz="28700" b="1" i="0" u="none" strike="noStrike" kern="1200" cap="none" spc="0" normalizeH="0" baseline="0" noProof="0" dirty="0">
                <a:ln>
                  <a:noFill/>
                </a:ln>
                <a:solidFill>
                  <a:srgbClr val="2D4C7F">
                    <a:lumMod val="20000"/>
                    <a:lumOff val="80000"/>
                  </a:srgbClr>
                </a:solidFill>
                <a:effectLst/>
                <a:uLnTx/>
                <a:uFillTx/>
                <a:latin typeface="Berlin Sans FB Demi" panose="020E0802020502020306" pitchFamily="34" charset="0"/>
                <a:ea typeface="方正宋刻本秀楷简体" panose="02000000000000000000" pitchFamily="2" charset="-122"/>
                <a:cs typeface="+mn-cs"/>
              </a:endParaRPr>
            </a:p>
          </p:txBody>
        </p:sp>
        <p:sp>
          <p:nvSpPr>
            <p:cNvPr id="17" name="文本框 16"/>
            <p:cNvSpPr txBox="1"/>
            <p:nvPr/>
          </p:nvSpPr>
          <p:spPr>
            <a:xfrm>
              <a:off x="1328715" y="439161"/>
              <a:ext cx="4767540"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black"/>
                  </a:solidFill>
                  <a:effectLst/>
                  <a:uLnTx/>
                  <a:uFillTx/>
                  <a:latin typeface="华文楷体" panose="02010600040101010101" charset="-122"/>
                  <a:ea typeface="华文楷体" panose="02010600040101010101" charset="-122"/>
                  <a:cs typeface="+mn-cs"/>
                </a:rPr>
                <a:t>P</a:t>
              </a:r>
              <a:r>
                <a:rPr kumimoji="0" lang="en-US" altLang="zh-CN" sz="3200" b="1" i="0" u="none" strike="noStrike" kern="1200" cap="none" spc="0" normalizeH="0" baseline="0" noProof="0" dirty="0">
                  <a:ln>
                    <a:noFill/>
                  </a:ln>
                  <a:solidFill>
                    <a:prstClr val="black"/>
                  </a:solidFill>
                  <a:effectLst/>
                  <a:uLnTx/>
                  <a:uFillTx/>
                  <a:latin typeface="华文楷体" panose="02010600040101010101" charset="-122"/>
                  <a:ea typeface="华文楷体" panose="02010600040101010101" charset="-122"/>
                  <a:cs typeface="+mn-cs"/>
                </a:rPr>
                <a:t>roblem 3 - MA(3)</a:t>
              </a:r>
              <a:endParaRPr kumimoji="0" lang="en-US" altLang="zh-CN" sz="3200" b="1" i="0" u="none" strike="noStrike" kern="1200" cap="none" spc="0" normalizeH="0" baseline="0" noProof="0" dirty="0">
                <a:ln>
                  <a:noFill/>
                </a:ln>
                <a:solidFill>
                  <a:prstClr val="black"/>
                </a:solidFill>
                <a:effectLst/>
                <a:uLnTx/>
                <a:uFillTx/>
                <a:latin typeface="华文楷体" panose="02010600040101010101" charset="-122"/>
                <a:ea typeface="华文楷体" panose="02010600040101010101" charset="-122"/>
                <a:cs typeface="+mn-cs"/>
              </a:endParaRPr>
            </a:p>
          </p:txBody>
        </p:sp>
      </p:grpSp>
      <p:sp>
        <p:nvSpPr>
          <p:cNvPr id="20" name="文本框 19"/>
          <p:cNvSpPr txBox="1"/>
          <p:nvPr/>
        </p:nvSpPr>
        <p:spPr>
          <a:xfrm>
            <a:off x="426842" y="1236300"/>
            <a:ext cx="1809749" cy="368300"/>
          </a:xfrm>
          <a:prstGeom prst="rect">
            <a:avLst/>
          </a:prstGeom>
          <a:noFill/>
        </p:spPr>
        <p:txBody>
          <a:bodyPr wrap="square" rtlCol="0">
            <a:spAutoFit/>
          </a:bodyPr>
          <a:lstStyle>
            <a:defPPr>
              <a:defRPr lang="zh-CN"/>
            </a:defPPr>
            <a:lvl1pPr algn="dist">
              <a:defRPr b="1">
                <a:solidFill>
                  <a:schemeClr val="bg1">
                    <a:alpha val="80000"/>
                  </a:schemeClr>
                </a:solidFill>
                <a:latin typeface="方正宋刻本秀楷简体" panose="02000000000000000000" pitchFamily="2" charset="-122"/>
                <a:ea typeface="方正宋刻本秀楷简体" panose="02000000000000000000"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noProof="0" dirty="0">
                <a:ln>
                  <a:noFill/>
                </a:ln>
                <a:solidFill>
                  <a:schemeClr val="bg1"/>
                </a:solidFill>
                <a:effectLst/>
                <a:uLnTx/>
                <a:uFillTx/>
                <a:latin typeface="SimSun" panose="02010600030101010101" pitchFamily="2" charset="-122"/>
                <a:ea typeface="SimSun" panose="02010600030101010101" pitchFamily="2" charset="-122"/>
                <a:sym typeface="+mn-ea"/>
              </a:rPr>
              <a:t>项目介绍</a:t>
            </a:r>
            <a:endParaRPr kumimoji="0" lang="zh-CN" altLang="en-US" sz="1800" b="1" i="0" u="none" strike="noStrike" kern="1200" cap="none" spc="0" normalizeH="0" baseline="0" noProof="0" dirty="0">
              <a:ln>
                <a:noFill/>
              </a:ln>
              <a:solidFill>
                <a:schemeClr val="bg1"/>
              </a:solidFill>
              <a:effectLst/>
              <a:uLnTx/>
              <a:uFillTx/>
              <a:latin typeface="SimSun" panose="02010600030101010101" pitchFamily="2" charset="-122"/>
              <a:ea typeface="SimSun" panose="02010600030101010101" pitchFamily="2" charset="-122"/>
              <a:cs typeface="+mn-cs"/>
              <a:sym typeface="+mn-ea"/>
            </a:endParaRPr>
          </a:p>
        </p:txBody>
      </p:sp>
      <p:sp>
        <p:nvSpPr>
          <p:cNvPr id="21" name="文本框 20"/>
          <p:cNvSpPr txBox="1"/>
          <p:nvPr/>
        </p:nvSpPr>
        <p:spPr>
          <a:xfrm>
            <a:off x="426448" y="1941343"/>
            <a:ext cx="1809749" cy="368300"/>
          </a:xfrm>
          <a:prstGeom prst="rect">
            <a:avLst/>
          </a:prstGeom>
          <a:noFill/>
          <a:effectLst/>
        </p:spPr>
        <p:txBody>
          <a:bodyPr wrap="square" rtlCol="0">
            <a:spAutoFit/>
          </a:bodyPr>
          <a:lstStyle>
            <a:defPPr>
              <a:defRPr lang="zh-CN"/>
            </a:defPPr>
            <a:lvl1pPr algn="dist">
              <a:defRPr b="1">
                <a:solidFill>
                  <a:schemeClr val="bg1"/>
                </a:solidFill>
                <a:latin typeface="方正宋刻本秀楷简体" panose="02000000000000000000" pitchFamily="2" charset="-122"/>
                <a:ea typeface="方正宋刻本秀楷简体" panose="02000000000000000000"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noProof="0" dirty="0">
                <a:ln>
                  <a:noFill/>
                </a:ln>
                <a:solidFill>
                  <a:schemeClr val="bg1"/>
                </a:solidFill>
                <a:effectLst/>
                <a:uLnTx/>
                <a:uFillTx/>
                <a:sym typeface="+mn-ea"/>
              </a:rPr>
              <a:t>设计思路</a:t>
            </a:r>
            <a:endParaRPr kumimoji="0" lang="zh-CN" altLang="en-US" sz="1800"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endParaRPr>
          </a:p>
        </p:txBody>
      </p:sp>
      <p:sp>
        <p:nvSpPr>
          <p:cNvPr id="22" name="文本框 21"/>
          <p:cNvSpPr txBox="1"/>
          <p:nvPr/>
        </p:nvSpPr>
        <p:spPr>
          <a:xfrm>
            <a:off x="426532" y="4255597"/>
            <a:ext cx="1809749" cy="368300"/>
          </a:xfrm>
          <a:prstGeom prst="rect">
            <a:avLst/>
          </a:prstGeom>
          <a:noFill/>
        </p:spPr>
        <p:txBody>
          <a:bodyPr wrap="square" rtlCol="0">
            <a:spAutoFit/>
          </a:bodyPr>
          <a:lstStyle>
            <a:defPPr>
              <a:defRPr lang="zh-CN"/>
            </a:defPPr>
            <a:lvl1pPr algn="dist">
              <a:defRPr b="1">
                <a:solidFill>
                  <a:schemeClr val="bg1">
                    <a:alpha val="80000"/>
                  </a:schemeClr>
                </a:solidFill>
                <a:latin typeface="方正宋刻本秀楷简体" panose="02000000000000000000" pitchFamily="2" charset="-122"/>
                <a:ea typeface="方正宋刻本秀楷简体" panose="02000000000000000000"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noProof="0" dirty="0">
                <a:ln>
                  <a:noFill/>
                </a:ln>
                <a:solidFill>
                  <a:schemeClr val="bg1"/>
                </a:solidFill>
                <a:effectLst/>
                <a:uLnTx/>
                <a:uFillTx/>
                <a:sym typeface="+mn-ea"/>
              </a:rPr>
              <a:t>功能描述</a:t>
            </a:r>
            <a:endParaRPr kumimoji="0" lang="zh-CN" altLang="en-US" sz="1800" b="1"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endParaRPr>
          </a:p>
        </p:txBody>
      </p:sp>
      <p:sp>
        <p:nvSpPr>
          <p:cNvPr id="23" name="文本框 22"/>
          <p:cNvSpPr txBox="1"/>
          <p:nvPr/>
        </p:nvSpPr>
        <p:spPr>
          <a:xfrm>
            <a:off x="426812" y="5027358"/>
            <a:ext cx="1809749" cy="368300"/>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lang="zh-CN" altLang="en-US" b="1" noProof="0" dirty="0">
                <a:solidFill>
                  <a:schemeClr val="bg1"/>
                </a:solidFill>
                <a:latin typeface="方正宋刻本秀楷简体" panose="02000000000000000000" pitchFamily="2" charset="-122"/>
                <a:ea typeface="方正宋刻本秀楷简体" panose="02000000000000000000" pitchFamily="2" charset="-122"/>
                <a:sym typeface="+mn-ea"/>
              </a:rPr>
              <a:t>效果展示</a:t>
            </a:r>
            <a:endParaRPr kumimoji="0" lang="zh-CN" altLang="en-US" b="1" i="0" kern="1200" cap="none" spc="0" normalizeH="0" baseline="0" noProof="0" dirty="0">
              <a:solidFill>
                <a:schemeClr val="bg1"/>
              </a:solidFill>
              <a:latin typeface="方正宋刻本秀楷简体" panose="02000000000000000000" pitchFamily="2" charset="-122"/>
              <a:ea typeface="方正宋刻本秀楷简体" panose="02000000000000000000" pitchFamily="2" charset="-122"/>
              <a:cs typeface="+mn-cs"/>
              <a:sym typeface="+mn-ea"/>
            </a:endParaRPr>
          </a:p>
        </p:txBody>
      </p:sp>
      <p:sp>
        <p:nvSpPr>
          <p:cNvPr id="24" name="文本框 23"/>
          <p:cNvSpPr txBox="1"/>
          <p:nvPr/>
        </p:nvSpPr>
        <p:spPr>
          <a:xfrm>
            <a:off x="426842" y="2645746"/>
            <a:ext cx="1809749" cy="368300"/>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lang="zh-CN" altLang="en-US" b="1" noProof="0" dirty="0">
                <a:solidFill>
                  <a:schemeClr val="bg1"/>
                </a:solidFill>
                <a:latin typeface="方正宋刻本秀楷简体" panose="02000000000000000000" pitchFamily="2" charset="-122"/>
                <a:ea typeface="方正宋刻本秀楷简体" panose="02000000000000000000" pitchFamily="2" charset="-122"/>
                <a:sym typeface="+mn-ea"/>
              </a:rPr>
              <a:t>产品方案</a:t>
            </a:r>
            <a:endParaRPr kumimoji="0" lang="zh-CN" altLang="en-US" b="1" i="0" kern="1200" cap="none" spc="0" normalizeH="0" baseline="0" noProof="0" dirty="0">
              <a:solidFill>
                <a:schemeClr val="bg1"/>
              </a:solidFill>
              <a:latin typeface="方正宋刻本秀楷简体" panose="02000000000000000000" pitchFamily="2" charset="-122"/>
              <a:ea typeface="方正宋刻本秀楷简体" panose="02000000000000000000" pitchFamily="2" charset="-122"/>
              <a:cs typeface="+mn-cs"/>
              <a:sym typeface="+mn-ea"/>
            </a:endParaRPr>
          </a:p>
        </p:txBody>
      </p:sp>
      <p:grpSp>
        <p:nvGrpSpPr>
          <p:cNvPr id="25" name="组合 24"/>
          <p:cNvGrpSpPr/>
          <p:nvPr/>
        </p:nvGrpSpPr>
        <p:grpSpPr>
          <a:xfrm rot="8080996" flipV="1">
            <a:off x="-206477" y="2626983"/>
            <a:ext cx="414224" cy="407849"/>
            <a:chOff x="971550" y="5735776"/>
            <a:chExt cx="414224" cy="407849"/>
          </a:xfrm>
        </p:grpSpPr>
        <p:sp>
          <p:nvSpPr>
            <p:cNvPr id="26" name="直角三角形 25"/>
            <p:cNvSpPr/>
            <p:nvPr/>
          </p:nvSpPr>
          <p:spPr>
            <a:xfrm>
              <a:off x="971550" y="5735776"/>
              <a:ext cx="414224" cy="40784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DengXian" panose="02010600030101010101" charset="-122"/>
                <a:ea typeface="DengXian" panose="02010600030101010101" charset="-122"/>
                <a:cs typeface="+mn-cs"/>
              </a:endParaRPr>
            </a:p>
          </p:txBody>
        </p:sp>
        <p:sp>
          <p:nvSpPr>
            <p:cNvPr id="27" name="直角三角形 26"/>
            <p:cNvSpPr/>
            <p:nvPr/>
          </p:nvSpPr>
          <p:spPr>
            <a:xfrm>
              <a:off x="995370" y="5759053"/>
              <a:ext cx="366391" cy="360752"/>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DengXian" panose="02010600030101010101" charset="-122"/>
                <a:ea typeface="DengXian" panose="02010600030101010101" charset="-122"/>
                <a:cs typeface="+mn-cs"/>
              </a:endParaRPr>
            </a:p>
          </p:txBody>
        </p:sp>
        <p:sp>
          <p:nvSpPr>
            <p:cNvPr id="28" name="直角三角形 27"/>
            <p:cNvSpPr/>
            <p:nvPr/>
          </p:nvSpPr>
          <p:spPr>
            <a:xfrm>
              <a:off x="1019190" y="5780651"/>
              <a:ext cx="320263" cy="315334"/>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DengXian" panose="02010600030101010101" charset="-122"/>
                <a:ea typeface="DengXian" panose="02010600030101010101" charset="-122"/>
                <a:cs typeface="+mn-cs"/>
              </a:endParaRPr>
            </a:p>
          </p:txBody>
        </p:sp>
      </p:grpSp>
      <p:sp>
        <p:nvSpPr>
          <p:cNvPr id="31" name="文本框 30"/>
          <p:cNvSpPr txBox="1"/>
          <p:nvPr/>
        </p:nvSpPr>
        <p:spPr>
          <a:xfrm>
            <a:off x="426720" y="5798619"/>
            <a:ext cx="2592297" cy="368300"/>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lang="zh-CN" altLang="en-US" b="1" noProof="0" dirty="0">
                <a:solidFill>
                  <a:schemeClr val="bg1"/>
                </a:solidFill>
                <a:latin typeface="方正宋刻本秀楷简体" panose="02000000000000000000" pitchFamily="2" charset="-122"/>
                <a:ea typeface="方正宋刻本秀楷简体" panose="02000000000000000000" pitchFamily="2" charset="-122"/>
                <a:sym typeface="+mn-ea"/>
              </a:rPr>
              <a:t>应用场景</a:t>
            </a:r>
            <a:endParaRPr kumimoji="0" lang="zh-CN" altLang="en-US" b="1" i="0" kern="1200" cap="none" spc="0" normalizeH="0" baseline="0" noProof="0" dirty="0">
              <a:solidFill>
                <a:schemeClr val="bg1"/>
              </a:solidFill>
              <a:latin typeface="方正宋刻本秀楷简体" panose="02000000000000000000" pitchFamily="2" charset="-122"/>
              <a:ea typeface="方正宋刻本秀楷简体" panose="02000000000000000000" pitchFamily="2" charset="-122"/>
              <a:cs typeface="+mn-cs"/>
              <a:sym typeface="+mn-ea"/>
            </a:endParaRPr>
          </a:p>
        </p:txBody>
      </p:sp>
      <p:sp>
        <p:nvSpPr>
          <p:cNvPr id="3" name="文本框 2"/>
          <p:cNvSpPr txBox="1"/>
          <p:nvPr/>
        </p:nvSpPr>
        <p:spPr>
          <a:xfrm>
            <a:off x="426842" y="3414731"/>
            <a:ext cx="1809749" cy="368300"/>
          </a:xfrm>
          <a:prstGeom prst="rect">
            <a:avLst/>
          </a:prstGeom>
          <a:noFill/>
        </p:spPr>
        <p:txBody>
          <a:bodyPr wrap="square" rtlCol="0">
            <a:spAutoFit/>
          </a:bodyPr>
          <a:p>
            <a:pPr marR="0" indent="0" defTabSz="914400" fontAlgn="auto">
              <a:lnSpc>
                <a:spcPct val="100000"/>
              </a:lnSpc>
              <a:spcBef>
                <a:spcPts val="0"/>
              </a:spcBef>
              <a:spcAft>
                <a:spcPts val="0"/>
              </a:spcAft>
              <a:buClrTx/>
              <a:buSzTx/>
              <a:buFontTx/>
              <a:buNone/>
              <a:defRPr/>
            </a:pPr>
            <a:r>
              <a:rPr kumimoji="0" lang="zh-CN" altLang="en-US" b="1" i="0" kern="1200" cap="none" spc="0" normalizeH="0" baseline="0" noProof="0" dirty="0">
                <a:solidFill>
                  <a:schemeClr val="bg1"/>
                </a:solidFill>
                <a:latin typeface="方正宋刻本秀楷简体" panose="02000000000000000000" pitchFamily="2" charset="-122"/>
                <a:ea typeface="方正宋刻本秀楷简体" panose="02000000000000000000" pitchFamily="2" charset="-122"/>
                <a:cs typeface="+mn-cs"/>
                <a:sym typeface="+mn-ea"/>
              </a:rPr>
              <a:t>技术架构</a:t>
            </a:r>
            <a:endParaRPr kumimoji="0" lang="zh-CN" altLang="en-US" b="1" i="0" kern="1200" cap="none" spc="0" normalizeH="0" baseline="0" noProof="0" dirty="0">
              <a:solidFill>
                <a:schemeClr val="bg1"/>
              </a:solidFill>
              <a:latin typeface="方正宋刻本秀楷简体" panose="02000000000000000000" pitchFamily="2" charset="-122"/>
              <a:ea typeface="方正宋刻本秀楷简体" panose="02000000000000000000" pitchFamily="2" charset="-122"/>
              <a:cs typeface="+mn-cs"/>
              <a:sym typeface="+mn-ea"/>
            </a:endParaRPr>
          </a:p>
        </p:txBody>
      </p:sp>
      <p:sp>
        <p:nvSpPr>
          <p:cNvPr id="117" name="文本框 116"/>
          <p:cNvSpPr txBox="1"/>
          <p:nvPr/>
        </p:nvSpPr>
        <p:spPr>
          <a:xfrm>
            <a:off x="4346575" y="3863975"/>
            <a:ext cx="5080000" cy="645160"/>
          </a:xfrm>
          <a:prstGeom prst="rect">
            <a:avLst/>
          </a:prstGeom>
          <a:noFill/>
          <a:ln w="9525">
            <a:noFill/>
          </a:ln>
        </p:spPr>
        <p:txBody>
          <a:bodyPr>
            <a:spAutoFit/>
          </a:bodyPr>
          <a:p>
            <a:pPr indent="0"/>
            <a:r>
              <a:rPr lang="en-US" b="0">
                <a:latin typeface="Calibri" panose="020F0502020204030204" charset="0"/>
                <a:ea typeface="SimSun" panose="02010600030101010101" pitchFamily="2" charset="-122"/>
                <a:cs typeface="Times New Roman" panose="02020603050405020304" charset="0"/>
              </a:rPr>
              <a:t> </a:t>
            </a:r>
            <a:endParaRPr lang="en-US" altLang="en-US" b="0">
              <a:latin typeface="Calibri" panose="020F0502020204030204" charset="0"/>
              <a:ea typeface="SimSun" panose="02010600030101010101" pitchFamily="2" charset="-122"/>
              <a:cs typeface="Times New Roman" panose="02020603050405020304" charset="0"/>
            </a:endParaRPr>
          </a:p>
        </p:txBody>
      </p:sp>
      <p:grpSp>
        <p:nvGrpSpPr>
          <p:cNvPr id="6" name="组合 5"/>
          <p:cNvGrpSpPr/>
          <p:nvPr/>
        </p:nvGrpSpPr>
        <p:grpSpPr>
          <a:xfrm>
            <a:off x="2753360" y="1028065"/>
            <a:ext cx="6997700" cy="5829300"/>
            <a:chOff x="6835" y="2199"/>
            <a:chExt cx="5520" cy="4217"/>
          </a:xfrm>
        </p:grpSpPr>
        <p:pic>
          <p:nvPicPr>
            <p:cNvPr id="115" name="图片 114"/>
            <p:cNvPicPr/>
            <p:nvPr/>
          </p:nvPicPr>
          <p:blipFill>
            <a:blip r:embed="rId3"/>
            <a:stretch>
              <a:fillRect/>
            </a:stretch>
          </p:blipFill>
          <p:spPr>
            <a:xfrm>
              <a:off x="6845" y="2199"/>
              <a:ext cx="5510" cy="1420"/>
            </a:xfrm>
            <a:prstGeom prst="rect">
              <a:avLst/>
            </a:prstGeom>
            <a:noFill/>
            <a:ln w="9525">
              <a:noFill/>
            </a:ln>
          </p:spPr>
        </p:pic>
        <p:pic>
          <p:nvPicPr>
            <p:cNvPr id="4" name="图片 3"/>
            <p:cNvPicPr/>
            <p:nvPr/>
          </p:nvPicPr>
          <p:blipFill>
            <a:blip r:embed="rId4"/>
            <a:stretch>
              <a:fillRect/>
            </a:stretch>
          </p:blipFill>
          <p:spPr>
            <a:xfrm>
              <a:off x="6845" y="3637"/>
              <a:ext cx="5510" cy="1450"/>
            </a:xfrm>
            <a:prstGeom prst="rect">
              <a:avLst/>
            </a:prstGeom>
            <a:noFill/>
            <a:ln w="9525">
              <a:noFill/>
            </a:ln>
          </p:spPr>
        </p:pic>
        <p:pic>
          <p:nvPicPr>
            <p:cNvPr id="5" name="图片 4"/>
            <p:cNvPicPr/>
            <p:nvPr/>
          </p:nvPicPr>
          <p:blipFill>
            <a:blip r:embed="rId5"/>
            <a:stretch>
              <a:fillRect/>
            </a:stretch>
          </p:blipFill>
          <p:spPr>
            <a:xfrm>
              <a:off x="6835" y="4916"/>
              <a:ext cx="5520" cy="1500"/>
            </a:xfrm>
            <a:prstGeom prst="rect">
              <a:avLst/>
            </a:prstGeom>
            <a:noFill/>
            <a:ln w="9525">
              <a:noFill/>
            </a:ln>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DengXian" panose="02010600030101010101" charset="-122"/>
              <a:ea typeface="DengXian" panose="02010600030101010101" charset="-122"/>
              <a:cs typeface="+mn-cs"/>
            </a:endParaRPr>
          </a:p>
        </p:txBody>
      </p:sp>
      <p:pic>
        <p:nvPicPr>
          <p:cNvPr id="2" name="图片 1"/>
          <p:cNvPicPr>
            <a:picLocks noChangeAspect="1"/>
          </p:cNvPicPr>
          <p:nvPr/>
        </p:nvPicPr>
        <p:blipFill>
          <a:blip r:embed="rId1"/>
          <a:stretch>
            <a:fillRect/>
          </a:stretch>
        </p:blipFill>
        <p:spPr>
          <a:xfrm>
            <a:off x="2631440" y="1826260"/>
            <a:ext cx="7029450" cy="230251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20000"/>
            <a:lum/>
            <a:extLst>
              <a:ext uri="{BEBA8EAE-BF5A-486C-A8C5-ECC9F3942E4B}">
                <a14:imgProps xmlns:a14="http://schemas.microsoft.com/office/drawing/2010/main">
                  <a14:imgLayer r:embed="rId2">
                    <a14:imgEffect>
                      <a14:saturation sat="3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9" name="文本框 28"/>
          <p:cNvSpPr txBox="1"/>
          <p:nvPr/>
        </p:nvSpPr>
        <p:spPr>
          <a:xfrm>
            <a:off x="395927" y="1220722"/>
            <a:ext cx="1809749" cy="369332"/>
          </a:xfrm>
          <a:prstGeom prst="rect">
            <a:avLst/>
          </a:prstGeom>
          <a:noFill/>
          <a:effectLst/>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rPr>
              <a:t>选题背景</a:t>
            </a:r>
            <a:endPar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endParaRPr>
          </a:p>
        </p:txBody>
      </p:sp>
      <p:sp>
        <p:nvSpPr>
          <p:cNvPr id="38" name="文本框 37"/>
          <p:cNvSpPr txBox="1"/>
          <p:nvPr/>
        </p:nvSpPr>
        <p:spPr>
          <a:xfrm>
            <a:off x="395927" y="2285951"/>
            <a:ext cx="1809749"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80000"/>
                  </a:prstClr>
                </a:solidFill>
                <a:effectLst/>
                <a:uLnTx/>
                <a:uFillTx/>
                <a:latin typeface="方正宋刻本秀楷简体" panose="02000000000000000000" pitchFamily="2" charset="-122"/>
                <a:ea typeface="方正宋刻本秀楷简体" panose="02000000000000000000" pitchFamily="2" charset="-122"/>
                <a:cs typeface="+mn-cs"/>
              </a:rPr>
              <a:t>文献综述</a:t>
            </a:r>
            <a:endParaRPr kumimoji="0" lang="zh-CN" altLang="en-US" sz="1800" b="1" i="0" u="none" strike="noStrike" kern="1200" cap="none" spc="0" normalizeH="0" baseline="0" noProof="0" dirty="0">
              <a:ln>
                <a:noFill/>
              </a:ln>
              <a:solidFill>
                <a:prstClr val="white">
                  <a:alpha val="80000"/>
                </a:prstClr>
              </a:solidFill>
              <a:effectLst/>
              <a:uLnTx/>
              <a:uFillTx/>
              <a:latin typeface="方正宋刻本秀楷简体" panose="02000000000000000000" pitchFamily="2" charset="-122"/>
              <a:ea typeface="方正宋刻本秀楷简体" panose="02000000000000000000" pitchFamily="2" charset="-122"/>
              <a:cs typeface="+mn-cs"/>
            </a:endParaRPr>
          </a:p>
        </p:txBody>
      </p:sp>
      <p:sp>
        <p:nvSpPr>
          <p:cNvPr id="42" name="文本框 41"/>
          <p:cNvSpPr txBox="1"/>
          <p:nvPr/>
        </p:nvSpPr>
        <p:spPr>
          <a:xfrm>
            <a:off x="395927" y="3351180"/>
            <a:ext cx="1809749"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80000"/>
                  </a:prstClr>
                </a:solidFill>
                <a:effectLst/>
                <a:uLnTx/>
                <a:uFillTx/>
                <a:latin typeface="方正宋刻本秀楷简体" panose="02000000000000000000" pitchFamily="2" charset="-122"/>
                <a:ea typeface="方正宋刻本秀楷简体" panose="02000000000000000000" pitchFamily="2" charset="-122"/>
                <a:cs typeface="+mn-cs"/>
              </a:rPr>
              <a:t>理论框架与分析</a:t>
            </a:r>
            <a:endParaRPr kumimoji="0" lang="zh-CN" altLang="en-US" sz="1800" b="1" i="0" u="none" strike="noStrike" kern="1200" cap="none" spc="0" normalizeH="0" baseline="0" noProof="0" dirty="0">
              <a:ln>
                <a:noFill/>
              </a:ln>
              <a:solidFill>
                <a:prstClr val="white">
                  <a:alpha val="80000"/>
                </a:prstClr>
              </a:solidFill>
              <a:effectLst/>
              <a:uLnTx/>
              <a:uFillTx/>
              <a:latin typeface="方正宋刻本秀楷简体" panose="02000000000000000000" pitchFamily="2" charset="-122"/>
              <a:ea typeface="方正宋刻本秀楷简体" panose="02000000000000000000" pitchFamily="2" charset="-122"/>
              <a:cs typeface="+mn-cs"/>
            </a:endParaRPr>
          </a:p>
        </p:txBody>
      </p:sp>
      <p:sp>
        <p:nvSpPr>
          <p:cNvPr id="46" name="文本框 45"/>
          <p:cNvSpPr txBox="1"/>
          <p:nvPr/>
        </p:nvSpPr>
        <p:spPr>
          <a:xfrm>
            <a:off x="395927" y="4416409"/>
            <a:ext cx="1809749"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80000"/>
                  </a:prstClr>
                </a:solidFill>
                <a:effectLst/>
                <a:uLnTx/>
                <a:uFillTx/>
                <a:latin typeface="方正宋刻本秀楷简体" panose="02000000000000000000" pitchFamily="2" charset="-122"/>
                <a:ea typeface="方正宋刻本秀楷简体" panose="02000000000000000000" pitchFamily="2" charset="-122"/>
                <a:cs typeface="+mn-cs"/>
              </a:rPr>
              <a:t>数据分析与实证</a:t>
            </a:r>
            <a:endParaRPr kumimoji="0" lang="zh-CN" altLang="en-US" sz="1800" b="1" i="0" u="none" strike="noStrike" kern="1200" cap="none" spc="0" normalizeH="0" baseline="0" noProof="0" dirty="0">
              <a:ln>
                <a:noFill/>
              </a:ln>
              <a:solidFill>
                <a:prstClr val="white">
                  <a:alpha val="80000"/>
                </a:prstClr>
              </a:solidFill>
              <a:effectLst/>
              <a:uLnTx/>
              <a:uFillTx/>
              <a:latin typeface="方正宋刻本秀楷简体" panose="02000000000000000000" pitchFamily="2" charset="-122"/>
              <a:ea typeface="方正宋刻本秀楷简体" panose="02000000000000000000" pitchFamily="2" charset="-122"/>
              <a:cs typeface="+mn-cs"/>
            </a:endParaRPr>
          </a:p>
        </p:txBody>
      </p:sp>
      <p:sp>
        <p:nvSpPr>
          <p:cNvPr id="50" name="文本框 49"/>
          <p:cNvSpPr txBox="1"/>
          <p:nvPr/>
        </p:nvSpPr>
        <p:spPr>
          <a:xfrm>
            <a:off x="395927" y="5481638"/>
            <a:ext cx="1809749"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80000"/>
                  </a:prstClr>
                </a:solidFill>
                <a:effectLst/>
                <a:uLnTx/>
                <a:uFillTx/>
                <a:latin typeface="方正宋刻本秀楷简体" panose="02000000000000000000" pitchFamily="2" charset="-122"/>
                <a:ea typeface="方正宋刻本秀楷简体" panose="02000000000000000000" pitchFamily="2" charset="-122"/>
                <a:cs typeface="+mn-cs"/>
              </a:rPr>
              <a:t>结论与建议</a:t>
            </a:r>
            <a:endParaRPr kumimoji="0" lang="zh-CN" altLang="en-US" sz="1800" b="1" i="0" u="none" strike="noStrike" kern="1200" cap="none" spc="0" normalizeH="0" baseline="0" noProof="0" dirty="0">
              <a:ln>
                <a:noFill/>
              </a:ln>
              <a:solidFill>
                <a:prstClr val="white">
                  <a:alpha val="80000"/>
                </a:prstClr>
              </a:solidFill>
              <a:effectLst/>
              <a:uLnTx/>
              <a:uFillTx/>
              <a:latin typeface="方正宋刻本秀楷简体" panose="02000000000000000000" pitchFamily="2" charset="-122"/>
              <a:ea typeface="方正宋刻本秀楷简体" panose="02000000000000000000" pitchFamily="2" charset="-122"/>
              <a:cs typeface="+mn-cs"/>
            </a:endParaRPr>
          </a:p>
        </p:txBody>
      </p:sp>
      <p:grpSp>
        <p:nvGrpSpPr>
          <p:cNvPr id="2" name="组合 1"/>
          <p:cNvGrpSpPr/>
          <p:nvPr/>
        </p:nvGrpSpPr>
        <p:grpSpPr>
          <a:xfrm>
            <a:off x="-164170" y="564891"/>
            <a:ext cx="7528018" cy="5074407"/>
            <a:chOff x="623865" y="531236"/>
            <a:chExt cx="7528018" cy="5074407"/>
          </a:xfrm>
        </p:grpSpPr>
        <p:sp>
          <p:nvSpPr>
            <p:cNvPr id="16" name="文本框 15"/>
            <p:cNvSpPr txBox="1"/>
            <p:nvPr/>
          </p:nvSpPr>
          <p:spPr>
            <a:xfrm>
              <a:off x="6782597" y="1096716"/>
              <a:ext cx="1369286" cy="45089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700" b="1" i="0" u="none" strike="noStrike" kern="1200" cap="none" spc="0" normalizeH="0" baseline="0" noProof="0" dirty="0">
                  <a:ln>
                    <a:noFill/>
                  </a:ln>
                  <a:solidFill>
                    <a:srgbClr val="2D4C7F">
                      <a:lumMod val="20000"/>
                      <a:lumOff val="80000"/>
                    </a:srgbClr>
                  </a:solidFill>
                  <a:effectLst/>
                  <a:uLnTx/>
                  <a:uFillTx/>
                  <a:latin typeface="Berlin Sans FB Demi" panose="020E0802020502020306" pitchFamily="34" charset="0"/>
                  <a:ea typeface="方正宋刻本秀楷简体" panose="02000000000000000000" pitchFamily="2" charset="-122"/>
                  <a:cs typeface="+mn-cs"/>
                </a:rPr>
                <a:t>1</a:t>
              </a:r>
              <a:endParaRPr kumimoji="0" lang="zh-CN" altLang="en-US" sz="28700" b="1" i="0" u="none" strike="noStrike" kern="1200" cap="none" spc="0" normalizeH="0" baseline="0" noProof="0" dirty="0">
                <a:ln>
                  <a:noFill/>
                </a:ln>
                <a:solidFill>
                  <a:srgbClr val="2D4C7F">
                    <a:lumMod val="20000"/>
                    <a:lumOff val="80000"/>
                  </a:srgbClr>
                </a:solidFill>
                <a:effectLst/>
                <a:uLnTx/>
                <a:uFillTx/>
                <a:latin typeface="Berlin Sans FB Demi" panose="020E0802020502020306" pitchFamily="34" charset="0"/>
                <a:ea typeface="方正宋刻本秀楷简体" panose="02000000000000000000" pitchFamily="2" charset="-122"/>
                <a:cs typeface="+mn-cs"/>
              </a:endParaRPr>
            </a:p>
          </p:txBody>
        </p:sp>
        <p:sp>
          <p:nvSpPr>
            <p:cNvPr id="17" name="文本框 16"/>
            <p:cNvSpPr txBox="1"/>
            <p:nvPr/>
          </p:nvSpPr>
          <p:spPr>
            <a:xfrm>
              <a:off x="623865" y="531236"/>
              <a:ext cx="4767540"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black"/>
                  </a:solidFill>
                  <a:effectLst/>
                  <a:uLnTx/>
                  <a:uFillTx/>
                  <a:latin typeface="华文楷体" panose="02010600040101010101" charset="-122"/>
                  <a:ea typeface="华文楷体" panose="02010600040101010101" charset="-122"/>
                  <a:cs typeface="+mn-cs"/>
                </a:rPr>
                <a:t>Problem 1</a:t>
              </a:r>
              <a:endParaRPr kumimoji="0" lang="en-US" altLang="zh-CN" sz="3200" b="1" i="0" u="none" strike="noStrike" kern="1200" cap="none" spc="0" normalizeH="0" baseline="0" noProof="0" dirty="0">
                <a:ln>
                  <a:noFill/>
                </a:ln>
                <a:solidFill>
                  <a:prstClr val="black"/>
                </a:solidFill>
                <a:effectLst/>
                <a:uLnTx/>
                <a:uFillTx/>
                <a:latin typeface="华文楷体" panose="02010600040101010101" charset="-122"/>
                <a:ea typeface="华文楷体" panose="02010600040101010101" charset="-122"/>
                <a:cs typeface="+mn-cs"/>
              </a:endParaRPr>
            </a:p>
          </p:txBody>
        </p:sp>
      </p:grpSp>
      <p:sp>
        <p:nvSpPr>
          <p:cNvPr id="20" name="文本框 19"/>
          <p:cNvSpPr txBox="1"/>
          <p:nvPr/>
        </p:nvSpPr>
        <p:spPr>
          <a:xfrm>
            <a:off x="426842" y="1236300"/>
            <a:ext cx="1809749" cy="368300"/>
          </a:xfrm>
          <a:prstGeom prst="rect">
            <a:avLst/>
          </a:prstGeom>
          <a:noFill/>
        </p:spPr>
        <p:txBody>
          <a:bodyPr wrap="square" rtlCol="0">
            <a:spAutoFit/>
          </a:bodyPr>
          <a:lstStyle>
            <a:defPPr>
              <a:defRPr lang="zh-CN"/>
            </a:defPPr>
            <a:lvl1pPr algn="dist">
              <a:defRPr b="1">
                <a:solidFill>
                  <a:schemeClr val="bg1">
                    <a:alpha val="80000"/>
                  </a:schemeClr>
                </a:solidFill>
                <a:latin typeface="方正宋刻本秀楷简体" panose="02000000000000000000" pitchFamily="2" charset="-122"/>
                <a:ea typeface="方正宋刻本秀楷简体" panose="02000000000000000000"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noProof="0" dirty="0">
                <a:ln>
                  <a:noFill/>
                </a:ln>
                <a:solidFill>
                  <a:schemeClr val="bg1"/>
                </a:solidFill>
                <a:effectLst/>
                <a:uLnTx/>
                <a:uFillTx/>
                <a:latin typeface="SimSun" panose="02010600030101010101" pitchFamily="2" charset="-122"/>
                <a:ea typeface="SimSun" panose="02010600030101010101" pitchFamily="2" charset="-122"/>
                <a:sym typeface="+mn-ea"/>
              </a:rPr>
              <a:t>项目介绍</a:t>
            </a:r>
            <a:endParaRPr kumimoji="0" lang="zh-CN" altLang="en-US" sz="1800" b="1" i="0" u="none" strike="noStrike" kern="1200" cap="none" spc="0" normalizeH="0" baseline="0" noProof="0" dirty="0">
              <a:ln>
                <a:noFill/>
              </a:ln>
              <a:solidFill>
                <a:schemeClr val="bg1"/>
              </a:solidFill>
              <a:effectLst/>
              <a:uLnTx/>
              <a:uFillTx/>
              <a:latin typeface="SimSun" panose="02010600030101010101" pitchFamily="2" charset="-122"/>
              <a:ea typeface="SimSun" panose="02010600030101010101" pitchFamily="2" charset="-122"/>
              <a:cs typeface="+mn-cs"/>
              <a:sym typeface="+mn-ea"/>
            </a:endParaRPr>
          </a:p>
        </p:txBody>
      </p:sp>
      <p:sp>
        <p:nvSpPr>
          <p:cNvPr id="21" name="文本框 20"/>
          <p:cNvSpPr txBox="1"/>
          <p:nvPr/>
        </p:nvSpPr>
        <p:spPr>
          <a:xfrm>
            <a:off x="426448" y="1941343"/>
            <a:ext cx="1809749" cy="368300"/>
          </a:xfrm>
          <a:prstGeom prst="rect">
            <a:avLst/>
          </a:prstGeom>
          <a:noFill/>
          <a:effectLst/>
        </p:spPr>
        <p:txBody>
          <a:bodyPr wrap="square" rtlCol="0">
            <a:spAutoFit/>
          </a:bodyPr>
          <a:lstStyle>
            <a:defPPr>
              <a:defRPr lang="zh-CN"/>
            </a:defPPr>
            <a:lvl1pPr algn="dist">
              <a:defRPr b="1">
                <a:solidFill>
                  <a:schemeClr val="bg1"/>
                </a:solidFill>
                <a:latin typeface="方正宋刻本秀楷简体" panose="02000000000000000000" pitchFamily="2" charset="-122"/>
                <a:ea typeface="方正宋刻本秀楷简体" panose="02000000000000000000"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noProof="0" dirty="0">
                <a:ln>
                  <a:noFill/>
                </a:ln>
                <a:solidFill>
                  <a:schemeClr val="bg1"/>
                </a:solidFill>
                <a:effectLst/>
                <a:uLnTx/>
                <a:uFillTx/>
                <a:sym typeface="+mn-ea"/>
              </a:rPr>
              <a:t>设计思路</a:t>
            </a:r>
            <a:endParaRPr kumimoji="0" lang="zh-CN" altLang="en-US" sz="1800"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endParaRPr>
          </a:p>
        </p:txBody>
      </p:sp>
      <p:sp>
        <p:nvSpPr>
          <p:cNvPr id="22" name="文本框 21"/>
          <p:cNvSpPr txBox="1"/>
          <p:nvPr/>
        </p:nvSpPr>
        <p:spPr>
          <a:xfrm>
            <a:off x="426532" y="4255597"/>
            <a:ext cx="1809749" cy="368300"/>
          </a:xfrm>
          <a:prstGeom prst="rect">
            <a:avLst/>
          </a:prstGeom>
          <a:noFill/>
        </p:spPr>
        <p:txBody>
          <a:bodyPr wrap="square" rtlCol="0">
            <a:spAutoFit/>
          </a:bodyPr>
          <a:lstStyle>
            <a:defPPr>
              <a:defRPr lang="zh-CN"/>
            </a:defPPr>
            <a:lvl1pPr algn="dist">
              <a:defRPr b="1">
                <a:solidFill>
                  <a:schemeClr val="bg1">
                    <a:alpha val="80000"/>
                  </a:schemeClr>
                </a:solidFill>
                <a:latin typeface="方正宋刻本秀楷简体" panose="02000000000000000000" pitchFamily="2" charset="-122"/>
                <a:ea typeface="方正宋刻本秀楷简体" panose="02000000000000000000"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noProof="0" dirty="0">
                <a:ln>
                  <a:noFill/>
                </a:ln>
                <a:solidFill>
                  <a:schemeClr val="bg1"/>
                </a:solidFill>
                <a:effectLst/>
                <a:uLnTx/>
                <a:uFillTx/>
                <a:sym typeface="+mn-ea"/>
              </a:rPr>
              <a:t>功能描述</a:t>
            </a:r>
            <a:endParaRPr kumimoji="0" lang="zh-CN" altLang="en-US" sz="1800" b="1"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endParaRPr>
          </a:p>
        </p:txBody>
      </p:sp>
      <p:sp>
        <p:nvSpPr>
          <p:cNvPr id="23" name="文本框 22"/>
          <p:cNvSpPr txBox="1"/>
          <p:nvPr/>
        </p:nvSpPr>
        <p:spPr>
          <a:xfrm>
            <a:off x="426812" y="5027358"/>
            <a:ext cx="1809749"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sym typeface="+mn-ea"/>
              </a:rPr>
              <a:t>效果展示</a:t>
            </a:r>
            <a:endParaRPr kumimoji="0" lang="zh-CN" altLang="en-US" sz="1800" b="1"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endParaRPr>
          </a:p>
        </p:txBody>
      </p:sp>
      <p:sp>
        <p:nvSpPr>
          <p:cNvPr id="24" name="文本框 23"/>
          <p:cNvSpPr txBox="1"/>
          <p:nvPr/>
        </p:nvSpPr>
        <p:spPr>
          <a:xfrm>
            <a:off x="426842" y="2645746"/>
            <a:ext cx="1809749"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sym typeface="+mn-ea"/>
              </a:rPr>
              <a:t>产品方案</a:t>
            </a:r>
            <a:endParaRPr kumimoji="0" lang="zh-CN" altLang="en-US" sz="1800" b="1"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endParaRPr>
          </a:p>
        </p:txBody>
      </p:sp>
      <p:grpSp>
        <p:nvGrpSpPr>
          <p:cNvPr id="25" name="组合 24"/>
          <p:cNvGrpSpPr/>
          <p:nvPr/>
        </p:nvGrpSpPr>
        <p:grpSpPr>
          <a:xfrm rot="8080996" flipV="1">
            <a:off x="-207112" y="1202043"/>
            <a:ext cx="414224" cy="407849"/>
            <a:chOff x="971550" y="5735776"/>
            <a:chExt cx="414224" cy="407849"/>
          </a:xfrm>
        </p:grpSpPr>
        <p:sp>
          <p:nvSpPr>
            <p:cNvPr id="26" name="直角三角形 25"/>
            <p:cNvSpPr/>
            <p:nvPr/>
          </p:nvSpPr>
          <p:spPr>
            <a:xfrm>
              <a:off x="971550" y="5735776"/>
              <a:ext cx="414224" cy="40784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DengXian" panose="02010600030101010101" charset="-122"/>
                <a:ea typeface="DengXian" panose="02010600030101010101" charset="-122"/>
                <a:cs typeface="+mn-cs"/>
              </a:endParaRPr>
            </a:p>
          </p:txBody>
        </p:sp>
        <p:sp>
          <p:nvSpPr>
            <p:cNvPr id="27" name="直角三角形 26"/>
            <p:cNvSpPr/>
            <p:nvPr/>
          </p:nvSpPr>
          <p:spPr>
            <a:xfrm>
              <a:off x="995370" y="5759053"/>
              <a:ext cx="366391" cy="360752"/>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DengXian" panose="02010600030101010101" charset="-122"/>
                <a:ea typeface="DengXian" panose="02010600030101010101" charset="-122"/>
                <a:cs typeface="+mn-cs"/>
              </a:endParaRPr>
            </a:p>
          </p:txBody>
        </p:sp>
        <p:sp>
          <p:nvSpPr>
            <p:cNvPr id="28" name="直角三角形 27"/>
            <p:cNvSpPr/>
            <p:nvPr/>
          </p:nvSpPr>
          <p:spPr>
            <a:xfrm>
              <a:off x="1019190" y="5780651"/>
              <a:ext cx="320263" cy="315334"/>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DengXian" panose="02010600030101010101" charset="-122"/>
                <a:ea typeface="DengXian" panose="02010600030101010101" charset="-122"/>
                <a:cs typeface="+mn-cs"/>
              </a:endParaRPr>
            </a:p>
          </p:txBody>
        </p:sp>
      </p:grpSp>
      <p:sp>
        <p:nvSpPr>
          <p:cNvPr id="31" name="文本框 30"/>
          <p:cNvSpPr txBox="1"/>
          <p:nvPr/>
        </p:nvSpPr>
        <p:spPr>
          <a:xfrm>
            <a:off x="426720" y="5798619"/>
            <a:ext cx="2592297"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sym typeface="+mn-ea"/>
              </a:rPr>
              <a:t>应用场景</a:t>
            </a:r>
            <a:endParaRPr kumimoji="0" lang="zh-CN" altLang="en-US" b="1"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endParaRPr>
          </a:p>
        </p:txBody>
      </p:sp>
      <p:sp>
        <p:nvSpPr>
          <p:cNvPr id="3" name="文本框 2"/>
          <p:cNvSpPr txBox="1"/>
          <p:nvPr/>
        </p:nvSpPr>
        <p:spPr>
          <a:xfrm>
            <a:off x="426842" y="3414731"/>
            <a:ext cx="1809749" cy="368300"/>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rPr>
              <a:t>技术架构</a:t>
            </a:r>
            <a:endParaRPr kumimoji="0" lang="zh-CN" altLang="en-US" sz="1800" b="1"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endParaRPr>
          </a:p>
        </p:txBody>
      </p:sp>
      <p:sp>
        <p:nvSpPr>
          <p:cNvPr id="4" name="文本框 3"/>
          <p:cNvSpPr txBox="1"/>
          <p:nvPr/>
        </p:nvSpPr>
        <p:spPr>
          <a:xfrm>
            <a:off x="1048385" y="1240155"/>
            <a:ext cx="9775190" cy="1198880"/>
          </a:xfrm>
          <a:prstGeom prst="rect">
            <a:avLst/>
          </a:prstGeom>
          <a:noFill/>
        </p:spPr>
        <p:txBody>
          <a:bodyPr wrap="square" rtlCol="0">
            <a:spAutoFit/>
          </a:bodyPr>
          <a:p>
            <a:r>
              <a:rPr lang="zh-CN" altLang="en-US" sz="2400"/>
              <a:t>Remember from last week we discussed that skewness and kurtosis functions in statistical packages are often biased. Is your function biased? Prove or disprove your hypothesis. </a:t>
            </a:r>
            <a:endParaRPr lang="zh-CN" altLang="en-US" sz="24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20000"/>
            <a:lum/>
            <a:extLst>
              <a:ext uri="{BEBA8EAE-BF5A-486C-A8C5-ECC9F3942E4B}">
                <a14:imgProps xmlns:a14="http://schemas.microsoft.com/office/drawing/2010/main">
                  <a14:imgLayer r:embed="rId2">
                    <a14:imgEffect>
                      <a14:saturation sat="3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9" name="文本框 28"/>
          <p:cNvSpPr txBox="1"/>
          <p:nvPr/>
        </p:nvSpPr>
        <p:spPr>
          <a:xfrm>
            <a:off x="395927" y="1220722"/>
            <a:ext cx="1809749" cy="369332"/>
          </a:xfrm>
          <a:prstGeom prst="rect">
            <a:avLst/>
          </a:prstGeom>
          <a:noFill/>
          <a:effectLst/>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rPr>
              <a:t>选题背景</a:t>
            </a:r>
            <a:endPar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endParaRPr>
          </a:p>
        </p:txBody>
      </p:sp>
      <p:sp>
        <p:nvSpPr>
          <p:cNvPr id="38" name="文本框 37"/>
          <p:cNvSpPr txBox="1"/>
          <p:nvPr/>
        </p:nvSpPr>
        <p:spPr>
          <a:xfrm>
            <a:off x="395927" y="2285951"/>
            <a:ext cx="1809749"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80000"/>
                  </a:prstClr>
                </a:solidFill>
                <a:effectLst/>
                <a:uLnTx/>
                <a:uFillTx/>
                <a:latin typeface="方正宋刻本秀楷简体" panose="02000000000000000000" pitchFamily="2" charset="-122"/>
                <a:ea typeface="方正宋刻本秀楷简体" panose="02000000000000000000" pitchFamily="2" charset="-122"/>
                <a:cs typeface="+mn-cs"/>
              </a:rPr>
              <a:t>文献综述</a:t>
            </a:r>
            <a:endParaRPr kumimoji="0" lang="zh-CN" altLang="en-US" sz="1800" b="1" i="0" u="none" strike="noStrike" kern="1200" cap="none" spc="0" normalizeH="0" baseline="0" noProof="0" dirty="0">
              <a:ln>
                <a:noFill/>
              </a:ln>
              <a:solidFill>
                <a:prstClr val="white">
                  <a:alpha val="80000"/>
                </a:prstClr>
              </a:solidFill>
              <a:effectLst/>
              <a:uLnTx/>
              <a:uFillTx/>
              <a:latin typeface="方正宋刻本秀楷简体" panose="02000000000000000000" pitchFamily="2" charset="-122"/>
              <a:ea typeface="方正宋刻本秀楷简体" panose="02000000000000000000" pitchFamily="2" charset="-122"/>
              <a:cs typeface="+mn-cs"/>
            </a:endParaRPr>
          </a:p>
        </p:txBody>
      </p:sp>
      <p:sp>
        <p:nvSpPr>
          <p:cNvPr id="42" name="文本框 41"/>
          <p:cNvSpPr txBox="1"/>
          <p:nvPr/>
        </p:nvSpPr>
        <p:spPr>
          <a:xfrm>
            <a:off x="395927" y="3351180"/>
            <a:ext cx="1809749"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80000"/>
                  </a:prstClr>
                </a:solidFill>
                <a:effectLst/>
                <a:uLnTx/>
                <a:uFillTx/>
                <a:latin typeface="方正宋刻本秀楷简体" panose="02000000000000000000" pitchFamily="2" charset="-122"/>
                <a:ea typeface="方正宋刻本秀楷简体" panose="02000000000000000000" pitchFamily="2" charset="-122"/>
                <a:cs typeface="+mn-cs"/>
              </a:rPr>
              <a:t>理论框架与分析</a:t>
            </a:r>
            <a:endParaRPr kumimoji="0" lang="zh-CN" altLang="en-US" sz="1800" b="1" i="0" u="none" strike="noStrike" kern="1200" cap="none" spc="0" normalizeH="0" baseline="0" noProof="0" dirty="0">
              <a:ln>
                <a:noFill/>
              </a:ln>
              <a:solidFill>
                <a:prstClr val="white">
                  <a:alpha val="80000"/>
                </a:prstClr>
              </a:solidFill>
              <a:effectLst/>
              <a:uLnTx/>
              <a:uFillTx/>
              <a:latin typeface="方正宋刻本秀楷简体" panose="02000000000000000000" pitchFamily="2" charset="-122"/>
              <a:ea typeface="方正宋刻本秀楷简体" panose="02000000000000000000" pitchFamily="2" charset="-122"/>
              <a:cs typeface="+mn-cs"/>
            </a:endParaRPr>
          </a:p>
        </p:txBody>
      </p:sp>
      <p:sp>
        <p:nvSpPr>
          <p:cNvPr id="46" name="文本框 45"/>
          <p:cNvSpPr txBox="1"/>
          <p:nvPr/>
        </p:nvSpPr>
        <p:spPr>
          <a:xfrm>
            <a:off x="395927" y="4416409"/>
            <a:ext cx="1809749"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80000"/>
                  </a:prstClr>
                </a:solidFill>
                <a:effectLst/>
                <a:uLnTx/>
                <a:uFillTx/>
                <a:latin typeface="方正宋刻本秀楷简体" panose="02000000000000000000" pitchFamily="2" charset="-122"/>
                <a:ea typeface="方正宋刻本秀楷简体" panose="02000000000000000000" pitchFamily="2" charset="-122"/>
                <a:cs typeface="+mn-cs"/>
              </a:rPr>
              <a:t>数据分析与实证</a:t>
            </a:r>
            <a:endParaRPr kumimoji="0" lang="zh-CN" altLang="en-US" sz="1800" b="1" i="0" u="none" strike="noStrike" kern="1200" cap="none" spc="0" normalizeH="0" baseline="0" noProof="0" dirty="0">
              <a:ln>
                <a:noFill/>
              </a:ln>
              <a:solidFill>
                <a:prstClr val="white">
                  <a:alpha val="80000"/>
                </a:prstClr>
              </a:solidFill>
              <a:effectLst/>
              <a:uLnTx/>
              <a:uFillTx/>
              <a:latin typeface="方正宋刻本秀楷简体" panose="02000000000000000000" pitchFamily="2" charset="-122"/>
              <a:ea typeface="方正宋刻本秀楷简体" panose="02000000000000000000" pitchFamily="2" charset="-122"/>
              <a:cs typeface="+mn-cs"/>
            </a:endParaRPr>
          </a:p>
        </p:txBody>
      </p:sp>
      <p:sp>
        <p:nvSpPr>
          <p:cNvPr id="50" name="文本框 49"/>
          <p:cNvSpPr txBox="1"/>
          <p:nvPr/>
        </p:nvSpPr>
        <p:spPr>
          <a:xfrm>
            <a:off x="395927" y="5481638"/>
            <a:ext cx="1809749"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80000"/>
                  </a:prstClr>
                </a:solidFill>
                <a:effectLst/>
                <a:uLnTx/>
                <a:uFillTx/>
                <a:latin typeface="方正宋刻本秀楷简体" panose="02000000000000000000" pitchFamily="2" charset="-122"/>
                <a:ea typeface="方正宋刻本秀楷简体" panose="02000000000000000000" pitchFamily="2" charset="-122"/>
                <a:cs typeface="+mn-cs"/>
              </a:rPr>
              <a:t>结论与建议</a:t>
            </a:r>
            <a:endParaRPr kumimoji="0" lang="zh-CN" altLang="en-US" sz="1800" b="1" i="0" u="none" strike="noStrike" kern="1200" cap="none" spc="0" normalizeH="0" baseline="0" noProof="0" dirty="0">
              <a:ln>
                <a:noFill/>
              </a:ln>
              <a:solidFill>
                <a:prstClr val="white">
                  <a:alpha val="80000"/>
                </a:prstClr>
              </a:solidFill>
              <a:effectLst/>
              <a:uLnTx/>
              <a:uFillTx/>
              <a:latin typeface="方正宋刻本秀楷简体" panose="02000000000000000000" pitchFamily="2" charset="-122"/>
              <a:ea typeface="方正宋刻本秀楷简体" panose="02000000000000000000" pitchFamily="2" charset="-122"/>
              <a:cs typeface="+mn-cs"/>
            </a:endParaRPr>
          </a:p>
        </p:txBody>
      </p:sp>
      <p:grpSp>
        <p:nvGrpSpPr>
          <p:cNvPr id="2" name="组合 1"/>
          <p:cNvGrpSpPr/>
          <p:nvPr/>
        </p:nvGrpSpPr>
        <p:grpSpPr>
          <a:xfrm>
            <a:off x="-164170" y="564891"/>
            <a:ext cx="7528018" cy="5074407"/>
            <a:chOff x="623865" y="531236"/>
            <a:chExt cx="7528018" cy="5074407"/>
          </a:xfrm>
        </p:grpSpPr>
        <p:sp>
          <p:nvSpPr>
            <p:cNvPr id="16" name="文本框 15"/>
            <p:cNvSpPr txBox="1"/>
            <p:nvPr/>
          </p:nvSpPr>
          <p:spPr>
            <a:xfrm>
              <a:off x="6782597" y="1096716"/>
              <a:ext cx="1369286" cy="45089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700" b="1" i="0" u="none" strike="noStrike" kern="1200" cap="none" spc="0" normalizeH="0" baseline="0" noProof="0" dirty="0">
                  <a:ln>
                    <a:noFill/>
                  </a:ln>
                  <a:solidFill>
                    <a:srgbClr val="2D4C7F">
                      <a:lumMod val="20000"/>
                      <a:lumOff val="80000"/>
                    </a:srgbClr>
                  </a:solidFill>
                  <a:effectLst/>
                  <a:uLnTx/>
                  <a:uFillTx/>
                  <a:latin typeface="Berlin Sans FB Demi" panose="020E0802020502020306" pitchFamily="34" charset="0"/>
                  <a:ea typeface="方正宋刻本秀楷简体" panose="02000000000000000000" pitchFamily="2" charset="-122"/>
                  <a:cs typeface="+mn-cs"/>
                </a:rPr>
                <a:t>1</a:t>
              </a:r>
              <a:endParaRPr kumimoji="0" lang="zh-CN" altLang="en-US" sz="28700" b="1" i="0" u="none" strike="noStrike" kern="1200" cap="none" spc="0" normalizeH="0" baseline="0" noProof="0" dirty="0">
                <a:ln>
                  <a:noFill/>
                </a:ln>
                <a:solidFill>
                  <a:srgbClr val="2D4C7F">
                    <a:lumMod val="20000"/>
                    <a:lumOff val="80000"/>
                  </a:srgbClr>
                </a:solidFill>
                <a:effectLst/>
                <a:uLnTx/>
                <a:uFillTx/>
                <a:latin typeface="Berlin Sans FB Demi" panose="020E0802020502020306" pitchFamily="34" charset="0"/>
                <a:ea typeface="方正宋刻本秀楷简体" panose="02000000000000000000" pitchFamily="2" charset="-122"/>
                <a:cs typeface="+mn-cs"/>
              </a:endParaRPr>
            </a:p>
          </p:txBody>
        </p:sp>
        <p:sp>
          <p:nvSpPr>
            <p:cNvPr id="17" name="文本框 16"/>
            <p:cNvSpPr txBox="1"/>
            <p:nvPr/>
          </p:nvSpPr>
          <p:spPr>
            <a:xfrm>
              <a:off x="623865" y="531236"/>
              <a:ext cx="4767540"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black"/>
                  </a:solidFill>
                  <a:effectLst/>
                  <a:uLnTx/>
                  <a:uFillTx/>
                  <a:latin typeface="华文楷体" panose="02010600040101010101" charset="-122"/>
                  <a:ea typeface="华文楷体" panose="02010600040101010101" charset="-122"/>
                  <a:cs typeface="+mn-cs"/>
                </a:rPr>
                <a:t>Problem 1</a:t>
              </a:r>
              <a:endParaRPr kumimoji="0" lang="en-US" altLang="zh-CN" sz="3200" b="1" i="0" u="none" strike="noStrike" kern="1200" cap="none" spc="0" normalizeH="0" baseline="0" noProof="0" dirty="0">
                <a:ln>
                  <a:noFill/>
                </a:ln>
                <a:solidFill>
                  <a:prstClr val="black"/>
                </a:solidFill>
                <a:effectLst/>
                <a:uLnTx/>
                <a:uFillTx/>
                <a:latin typeface="华文楷体" panose="02010600040101010101" charset="-122"/>
                <a:ea typeface="华文楷体" panose="02010600040101010101" charset="-122"/>
                <a:cs typeface="+mn-cs"/>
              </a:endParaRPr>
            </a:p>
          </p:txBody>
        </p:sp>
      </p:grpSp>
      <p:sp>
        <p:nvSpPr>
          <p:cNvPr id="20" name="文本框 19"/>
          <p:cNvSpPr txBox="1"/>
          <p:nvPr/>
        </p:nvSpPr>
        <p:spPr>
          <a:xfrm>
            <a:off x="426842" y="1236300"/>
            <a:ext cx="1809749" cy="368300"/>
          </a:xfrm>
          <a:prstGeom prst="rect">
            <a:avLst/>
          </a:prstGeom>
          <a:noFill/>
        </p:spPr>
        <p:txBody>
          <a:bodyPr wrap="square" rtlCol="0">
            <a:spAutoFit/>
          </a:bodyPr>
          <a:lstStyle>
            <a:defPPr>
              <a:defRPr lang="zh-CN"/>
            </a:defPPr>
            <a:lvl1pPr algn="dist">
              <a:defRPr b="1">
                <a:solidFill>
                  <a:schemeClr val="bg1">
                    <a:alpha val="80000"/>
                  </a:schemeClr>
                </a:solidFill>
                <a:latin typeface="方正宋刻本秀楷简体" panose="02000000000000000000" pitchFamily="2" charset="-122"/>
                <a:ea typeface="方正宋刻本秀楷简体" panose="02000000000000000000"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noProof="0" dirty="0">
                <a:ln>
                  <a:noFill/>
                </a:ln>
                <a:solidFill>
                  <a:schemeClr val="bg1"/>
                </a:solidFill>
                <a:effectLst/>
                <a:uLnTx/>
                <a:uFillTx/>
                <a:latin typeface="SimSun" panose="02010600030101010101" pitchFamily="2" charset="-122"/>
                <a:ea typeface="SimSun" panose="02010600030101010101" pitchFamily="2" charset="-122"/>
                <a:sym typeface="+mn-ea"/>
              </a:rPr>
              <a:t>项目介绍</a:t>
            </a:r>
            <a:endParaRPr kumimoji="0" lang="zh-CN" altLang="en-US" sz="1800" b="1" i="0" u="none" strike="noStrike" kern="1200" cap="none" spc="0" normalizeH="0" baseline="0" noProof="0" dirty="0">
              <a:ln>
                <a:noFill/>
              </a:ln>
              <a:solidFill>
                <a:schemeClr val="bg1"/>
              </a:solidFill>
              <a:effectLst/>
              <a:uLnTx/>
              <a:uFillTx/>
              <a:latin typeface="SimSun" panose="02010600030101010101" pitchFamily="2" charset="-122"/>
              <a:ea typeface="SimSun" panose="02010600030101010101" pitchFamily="2" charset="-122"/>
              <a:cs typeface="+mn-cs"/>
              <a:sym typeface="+mn-ea"/>
            </a:endParaRPr>
          </a:p>
        </p:txBody>
      </p:sp>
      <p:sp>
        <p:nvSpPr>
          <p:cNvPr id="21" name="文本框 20"/>
          <p:cNvSpPr txBox="1"/>
          <p:nvPr/>
        </p:nvSpPr>
        <p:spPr>
          <a:xfrm>
            <a:off x="426448" y="1941343"/>
            <a:ext cx="1809749" cy="368300"/>
          </a:xfrm>
          <a:prstGeom prst="rect">
            <a:avLst/>
          </a:prstGeom>
          <a:noFill/>
          <a:effectLst/>
        </p:spPr>
        <p:txBody>
          <a:bodyPr wrap="square" rtlCol="0">
            <a:spAutoFit/>
          </a:bodyPr>
          <a:lstStyle>
            <a:defPPr>
              <a:defRPr lang="zh-CN"/>
            </a:defPPr>
            <a:lvl1pPr algn="dist">
              <a:defRPr b="1">
                <a:solidFill>
                  <a:schemeClr val="bg1"/>
                </a:solidFill>
                <a:latin typeface="方正宋刻本秀楷简体" panose="02000000000000000000" pitchFamily="2" charset="-122"/>
                <a:ea typeface="方正宋刻本秀楷简体" panose="02000000000000000000"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noProof="0" dirty="0">
                <a:ln>
                  <a:noFill/>
                </a:ln>
                <a:solidFill>
                  <a:schemeClr val="bg1"/>
                </a:solidFill>
                <a:effectLst/>
                <a:uLnTx/>
                <a:uFillTx/>
                <a:sym typeface="+mn-ea"/>
              </a:rPr>
              <a:t>设计思路</a:t>
            </a:r>
            <a:endParaRPr kumimoji="0" lang="zh-CN" altLang="en-US" sz="1800"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endParaRPr>
          </a:p>
        </p:txBody>
      </p:sp>
      <p:sp>
        <p:nvSpPr>
          <p:cNvPr id="22" name="文本框 21"/>
          <p:cNvSpPr txBox="1"/>
          <p:nvPr/>
        </p:nvSpPr>
        <p:spPr>
          <a:xfrm>
            <a:off x="426532" y="4255597"/>
            <a:ext cx="1809749" cy="368300"/>
          </a:xfrm>
          <a:prstGeom prst="rect">
            <a:avLst/>
          </a:prstGeom>
          <a:noFill/>
        </p:spPr>
        <p:txBody>
          <a:bodyPr wrap="square" rtlCol="0">
            <a:spAutoFit/>
          </a:bodyPr>
          <a:lstStyle>
            <a:defPPr>
              <a:defRPr lang="zh-CN"/>
            </a:defPPr>
            <a:lvl1pPr algn="dist">
              <a:defRPr b="1">
                <a:solidFill>
                  <a:schemeClr val="bg1">
                    <a:alpha val="80000"/>
                  </a:schemeClr>
                </a:solidFill>
                <a:latin typeface="方正宋刻本秀楷简体" panose="02000000000000000000" pitchFamily="2" charset="-122"/>
                <a:ea typeface="方正宋刻本秀楷简体" panose="02000000000000000000"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noProof="0" dirty="0">
                <a:ln>
                  <a:noFill/>
                </a:ln>
                <a:solidFill>
                  <a:schemeClr val="bg1"/>
                </a:solidFill>
                <a:effectLst/>
                <a:uLnTx/>
                <a:uFillTx/>
                <a:sym typeface="+mn-ea"/>
              </a:rPr>
              <a:t>功能描述</a:t>
            </a:r>
            <a:endParaRPr kumimoji="0" lang="zh-CN" altLang="en-US" sz="1800" b="1"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endParaRPr>
          </a:p>
        </p:txBody>
      </p:sp>
      <p:sp>
        <p:nvSpPr>
          <p:cNvPr id="23" name="文本框 22"/>
          <p:cNvSpPr txBox="1"/>
          <p:nvPr/>
        </p:nvSpPr>
        <p:spPr>
          <a:xfrm>
            <a:off x="426812" y="5027358"/>
            <a:ext cx="1809749"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sym typeface="+mn-ea"/>
              </a:rPr>
              <a:t>效果展示</a:t>
            </a:r>
            <a:endParaRPr kumimoji="0" lang="zh-CN" altLang="en-US" sz="1800" b="1"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endParaRPr>
          </a:p>
        </p:txBody>
      </p:sp>
      <p:sp>
        <p:nvSpPr>
          <p:cNvPr id="24" name="文本框 23"/>
          <p:cNvSpPr txBox="1"/>
          <p:nvPr/>
        </p:nvSpPr>
        <p:spPr>
          <a:xfrm>
            <a:off x="426842" y="2645746"/>
            <a:ext cx="1809749"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sym typeface="+mn-ea"/>
              </a:rPr>
              <a:t>产品方案</a:t>
            </a:r>
            <a:endParaRPr kumimoji="0" lang="zh-CN" altLang="en-US" sz="1800" b="1"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endParaRPr>
          </a:p>
        </p:txBody>
      </p:sp>
      <p:grpSp>
        <p:nvGrpSpPr>
          <p:cNvPr id="25" name="组合 24"/>
          <p:cNvGrpSpPr/>
          <p:nvPr/>
        </p:nvGrpSpPr>
        <p:grpSpPr>
          <a:xfrm rot="8080996" flipV="1">
            <a:off x="-207112" y="1202043"/>
            <a:ext cx="414224" cy="407849"/>
            <a:chOff x="971550" y="5735776"/>
            <a:chExt cx="414224" cy="407849"/>
          </a:xfrm>
        </p:grpSpPr>
        <p:sp>
          <p:nvSpPr>
            <p:cNvPr id="26" name="直角三角形 25"/>
            <p:cNvSpPr/>
            <p:nvPr/>
          </p:nvSpPr>
          <p:spPr>
            <a:xfrm>
              <a:off x="971550" y="5735776"/>
              <a:ext cx="414224" cy="40784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DengXian" panose="02010600030101010101" charset="-122"/>
                <a:ea typeface="DengXian" panose="02010600030101010101" charset="-122"/>
                <a:cs typeface="+mn-cs"/>
              </a:endParaRPr>
            </a:p>
          </p:txBody>
        </p:sp>
        <p:sp>
          <p:nvSpPr>
            <p:cNvPr id="27" name="直角三角形 26"/>
            <p:cNvSpPr/>
            <p:nvPr/>
          </p:nvSpPr>
          <p:spPr>
            <a:xfrm>
              <a:off x="995370" y="5759053"/>
              <a:ext cx="366391" cy="360752"/>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DengXian" panose="02010600030101010101" charset="-122"/>
                <a:ea typeface="DengXian" panose="02010600030101010101" charset="-122"/>
                <a:cs typeface="+mn-cs"/>
              </a:endParaRPr>
            </a:p>
          </p:txBody>
        </p:sp>
        <p:sp>
          <p:nvSpPr>
            <p:cNvPr id="28" name="直角三角形 27"/>
            <p:cNvSpPr/>
            <p:nvPr/>
          </p:nvSpPr>
          <p:spPr>
            <a:xfrm>
              <a:off x="1019190" y="5780651"/>
              <a:ext cx="320263" cy="315334"/>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DengXian" panose="02010600030101010101" charset="-122"/>
                <a:ea typeface="DengXian" panose="02010600030101010101" charset="-122"/>
                <a:cs typeface="+mn-cs"/>
              </a:endParaRPr>
            </a:p>
          </p:txBody>
        </p:sp>
      </p:grpSp>
      <p:sp>
        <p:nvSpPr>
          <p:cNvPr id="31" name="文本框 30"/>
          <p:cNvSpPr txBox="1"/>
          <p:nvPr/>
        </p:nvSpPr>
        <p:spPr>
          <a:xfrm>
            <a:off x="426720" y="5798619"/>
            <a:ext cx="2592297"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sym typeface="+mn-ea"/>
              </a:rPr>
              <a:t>应用场景</a:t>
            </a:r>
            <a:endParaRPr kumimoji="0" lang="zh-CN" altLang="en-US" b="1"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endParaRPr>
          </a:p>
        </p:txBody>
      </p:sp>
      <p:sp>
        <p:nvSpPr>
          <p:cNvPr id="3" name="文本框 2"/>
          <p:cNvSpPr txBox="1"/>
          <p:nvPr/>
        </p:nvSpPr>
        <p:spPr>
          <a:xfrm>
            <a:off x="426842" y="3414731"/>
            <a:ext cx="1809749" cy="368300"/>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rPr>
              <a:t>技术架构</a:t>
            </a:r>
            <a:endParaRPr kumimoji="0" lang="zh-CN" altLang="en-US" sz="1800" b="1"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endParaRPr>
          </a:p>
        </p:txBody>
      </p:sp>
      <p:sp>
        <p:nvSpPr>
          <p:cNvPr id="4" name="文本框 3"/>
          <p:cNvSpPr txBox="1"/>
          <p:nvPr/>
        </p:nvSpPr>
        <p:spPr>
          <a:xfrm>
            <a:off x="1048385" y="1240155"/>
            <a:ext cx="9775190" cy="1198880"/>
          </a:xfrm>
          <a:prstGeom prst="rect">
            <a:avLst/>
          </a:prstGeom>
          <a:noFill/>
        </p:spPr>
        <p:txBody>
          <a:bodyPr wrap="square" rtlCol="0">
            <a:spAutoFit/>
          </a:bodyPr>
          <a:p>
            <a:r>
              <a:rPr lang="zh-CN" altLang="en-US" sz="2400"/>
              <a:t>Remember from last week we discussed that skewness and kurtosis functions in statistical packages are often biased. Is your function biased? Prove or disprove your hypothesis. </a:t>
            </a:r>
            <a:endParaRPr lang="zh-CN" altLang="en-US" sz="24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20000"/>
            <a:lum/>
            <a:extLst>
              <a:ext uri="{BEBA8EAE-BF5A-486C-A8C5-ECC9F3942E4B}">
                <a14:imgProps xmlns:a14="http://schemas.microsoft.com/office/drawing/2010/main">
                  <a14:imgLayer r:embed="rId2">
                    <a14:imgEffect>
                      <a14:saturation sat="3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9" name="文本框 28"/>
          <p:cNvSpPr txBox="1"/>
          <p:nvPr/>
        </p:nvSpPr>
        <p:spPr>
          <a:xfrm>
            <a:off x="395927" y="1220722"/>
            <a:ext cx="1809749" cy="369332"/>
          </a:xfrm>
          <a:prstGeom prst="rect">
            <a:avLst/>
          </a:prstGeom>
          <a:noFill/>
          <a:effectLst/>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rPr>
              <a:t>选题背景</a:t>
            </a:r>
            <a:endPar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endParaRPr>
          </a:p>
        </p:txBody>
      </p:sp>
      <p:sp>
        <p:nvSpPr>
          <p:cNvPr id="38" name="文本框 37"/>
          <p:cNvSpPr txBox="1"/>
          <p:nvPr/>
        </p:nvSpPr>
        <p:spPr>
          <a:xfrm>
            <a:off x="395927" y="2285951"/>
            <a:ext cx="1809749"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80000"/>
                  </a:prstClr>
                </a:solidFill>
                <a:effectLst/>
                <a:uLnTx/>
                <a:uFillTx/>
                <a:latin typeface="方正宋刻本秀楷简体" panose="02000000000000000000" pitchFamily="2" charset="-122"/>
                <a:ea typeface="方正宋刻本秀楷简体" panose="02000000000000000000" pitchFamily="2" charset="-122"/>
                <a:cs typeface="+mn-cs"/>
              </a:rPr>
              <a:t>文献综述</a:t>
            </a:r>
            <a:endParaRPr kumimoji="0" lang="zh-CN" altLang="en-US" sz="1800" b="1" i="0" u="none" strike="noStrike" kern="1200" cap="none" spc="0" normalizeH="0" baseline="0" noProof="0" dirty="0">
              <a:ln>
                <a:noFill/>
              </a:ln>
              <a:solidFill>
                <a:prstClr val="white">
                  <a:alpha val="80000"/>
                </a:prstClr>
              </a:solidFill>
              <a:effectLst/>
              <a:uLnTx/>
              <a:uFillTx/>
              <a:latin typeface="方正宋刻本秀楷简体" panose="02000000000000000000" pitchFamily="2" charset="-122"/>
              <a:ea typeface="方正宋刻本秀楷简体" panose="02000000000000000000" pitchFamily="2" charset="-122"/>
              <a:cs typeface="+mn-cs"/>
            </a:endParaRPr>
          </a:p>
        </p:txBody>
      </p:sp>
      <p:sp>
        <p:nvSpPr>
          <p:cNvPr id="42" name="文本框 41"/>
          <p:cNvSpPr txBox="1"/>
          <p:nvPr/>
        </p:nvSpPr>
        <p:spPr>
          <a:xfrm>
            <a:off x="395927" y="3351180"/>
            <a:ext cx="1809749"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80000"/>
                  </a:prstClr>
                </a:solidFill>
                <a:effectLst/>
                <a:uLnTx/>
                <a:uFillTx/>
                <a:latin typeface="方正宋刻本秀楷简体" panose="02000000000000000000" pitchFamily="2" charset="-122"/>
                <a:ea typeface="方正宋刻本秀楷简体" panose="02000000000000000000" pitchFamily="2" charset="-122"/>
                <a:cs typeface="+mn-cs"/>
              </a:rPr>
              <a:t>理论框架与分析</a:t>
            </a:r>
            <a:endParaRPr kumimoji="0" lang="zh-CN" altLang="en-US" sz="1800" b="1" i="0" u="none" strike="noStrike" kern="1200" cap="none" spc="0" normalizeH="0" baseline="0" noProof="0" dirty="0">
              <a:ln>
                <a:noFill/>
              </a:ln>
              <a:solidFill>
                <a:prstClr val="white">
                  <a:alpha val="80000"/>
                </a:prstClr>
              </a:solidFill>
              <a:effectLst/>
              <a:uLnTx/>
              <a:uFillTx/>
              <a:latin typeface="方正宋刻本秀楷简体" panose="02000000000000000000" pitchFamily="2" charset="-122"/>
              <a:ea typeface="方正宋刻本秀楷简体" panose="02000000000000000000" pitchFamily="2" charset="-122"/>
              <a:cs typeface="+mn-cs"/>
            </a:endParaRPr>
          </a:p>
        </p:txBody>
      </p:sp>
      <p:sp>
        <p:nvSpPr>
          <p:cNvPr id="46" name="文本框 45"/>
          <p:cNvSpPr txBox="1"/>
          <p:nvPr/>
        </p:nvSpPr>
        <p:spPr>
          <a:xfrm>
            <a:off x="395927" y="4416409"/>
            <a:ext cx="1809749"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80000"/>
                  </a:prstClr>
                </a:solidFill>
                <a:effectLst/>
                <a:uLnTx/>
                <a:uFillTx/>
                <a:latin typeface="方正宋刻本秀楷简体" panose="02000000000000000000" pitchFamily="2" charset="-122"/>
                <a:ea typeface="方正宋刻本秀楷简体" panose="02000000000000000000" pitchFamily="2" charset="-122"/>
                <a:cs typeface="+mn-cs"/>
              </a:rPr>
              <a:t>数据分析与实证</a:t>
            </a:r>
            <a:endParaRPr kumimoji="0" lang="zh-CN" altLang="en-US" sz="1800" b="1" i="0" u="none" strike="noStrike" kern="1200" cap="none" spc="0" normalizeH="0" baseline="0" noProof="0" dirty="0">
              <a:ln>
                <a:noFill/>
              </a:ln>
              <a:solidFill>
                <a:prstClr val="white">
                  <a:alpha val="80000"/>
                </a:prstClr>
              </a:solidFill>
              <a:effectLst/>
              <a:uLnTx/>
              <a:uFillTx/>
              <a:latin typeface="方正宋刻本秀楷简体" panose="02000000000000000000" pitchFamily="2" charset="-122"/>
              <a:ea typeface="方正宋刻本秀楷简体" panose="02000000000000000000" pitchFamily="2" charset="-122"/>
              <a:cs typeface="+mn-cs"/>
            </a:endParaRPr>
          </a:p>
        </p:txBody>
      </p:sp>
      <p:sp>
        <p:nvSpPr>
          <p:cNvPr id="50" name="文本框 49"/>
          <p:cNvSpPr txBox="1"/>
          <p:nvPr/>
        </p:nvSpPr>
        <p:spPr>
          <a:xfrm>
            <a:off x="395927" y="5481638"/>
            <a:ext cx="1809749"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80000"/>
                  </a:prstClr>
                </a:solidFill>
                <a:effectLst/>
                <a:uLnTx/>
                <a:uFillTx/>
                <a:latin typeface="方正宋刻本秀楷简体" panose="02000000000000000000" pitchFamily="2" charset="-122"/>
                <a:ea typeface="方正宋刻本秀楷简体" panose="02000000000000000000" pitchFamily="2" charset="-122"/>
                <a:cs typeface="+mn-cs"/>
              </a:rPr>
              <a:t>结论与建议</a:t>
            </a:r>
            <a:endParaRPr kumimoji="0" lang="zh-CN" altLang="en-US" sz="1800" b="1" i="0" u="none" strike="noStrike" kern="1200" cap="none" spc="0" normalizeH="0" baseline="0" noProof="0" dirty="0">
              <a:ln>
                <a:noFill/>
              </a:ln>
              <a:solidFill>
                <a:prstClr val="white">
                  <a:alpha val="80000"/>
                </a:prstClr>
              </a:solidFill>
              <a:effectLst/>
              <a:uLnTx/>
              <a:uFillTx/>
              <a:latin typeface="方正宋刻本秀楷简体" panose="02000000000000000000" pitchFamily="2" charset="-122"/>
              <a:ea typeface="方正宋刻本秀楷简体" panose="02000000000000000000" pitchFamily="2" charset="-122"/>
              <a:cs typeface="+mn-cs"/>
            </a:endParaRPr>
          </a:p>
        </p:txBody>
      </p:sp>
      <p:grpSp>
        <p:nvGrpSpPr>
          <p:cNvPr id="2" name="组合 1"/>
          <p:cNvGrpSpPr/>
          <p:nvPr/>
        </p:nvGrpSpPr>
        <p:grpSpPr>
          <a:xfrm>
            <a:off x="-164170" y="564891"/>
            <a:ext cx="7528018" cy="5074407"/>
            <a:chOff x="623865" y="531236"/>
            <a:chExt cx="7528018" cy="5074407"/>
          </a:xfrm>
        </p:grpSpPr>
        <p:sp>
          <p:nvSpPr>
            <p:cNvPr id="16" name="文本框 15"/>
            <p:cNvSpPr txBox="1"/>
            <p:nvPr/>
          </p:nvSpPr>
          <p:spPr>
            <a:xfrm>
              <a:off x="6782597" y="1096716"/>
              <a:ext cx="1369286" cy="45089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700" b="1" i="0" u="none" strike="noStrike" kern="1200" cap="none" spc="0" normalizeH="0" baseline="0" noProof="0" dirty="0">
                  <a:ln>
                    <a:noFill/>
                  </a:ln>
                  <a:solidFill>
                    <a:srgbClr val="2D4C7F">
                      <a:lumMod val="20000"/>
                      <a:lumOff val="80000"/>
                    </a:srgbClr>
                  </a:solidFill>
                  <a:effectLst/>
                  <a:uLnTx/>
                  <a:uFillTx/>
                  <a:latin typeface="Berlin Sans FB Demi" panose="020E0802020502020306" pitchFamily="34" charset="0"/>
                  <a:ea typeface="方正宋刻本秀楷简体" panose="02000000000000000000" pitchFamily="2" charset="-122"/>
                  <a:cs typeface="+mn-cs"/>
                </a:rPr>
                <a:t>1</a:t>
              </a:r>
              <a:endParaRPr kumimoji="0" lang="zh-CN" altLang="en-US" sz="28700" b="1" i="0" u="none" strike="noStrike" kern="1200" cap="none" spc="0" normalizeH="0" baseline="0" noProof="0" dirty="0">
                <a:ln>
                  <a:noFill/>
                </a:ln>
                <a:solidFill>
                  <a:srgbClr val="2D4C7F">
                    <a:lumMod val="20000"/>
                    <a:lumOff val="80000"/>
                  </a:srgbClr>
                </a:solidFill>
                <a:effectLst/>
                <a:uLnTx/>
                <a:uFillTx/>
                <a:latin typeface="Berlin Sans FB Demi" panose="020E0802020502020306" pitchFamily="34" charset="0"/>
                <a:ea typeface="方正宋刻本秀楷简体" panose="02000000000000000000" pitchFamily="2" charset="-122"/>
                <a:cs typeface="+mn-cs"/>
              </a:endParaRPr>
            </a:p>
          </p:txBody>
        </p:sp>
        <p:sp>
          <p:nvSpPr>
            <p:cNvPr id="17" name="文本框 16"/>
            <p:cNvSpPr txBox="1"/>
            <p:nvPr/>
          </p:nvSpPr>
          <p:spPr>
            <a:xfrm>
              <a:off x="623865" y="531236"/>
              <a:ext cx="4767540"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black"/>
                  </a:solidFill>
                  <a:effectLst/>
                  <a:uLnTx/>
                  <a:uFillTx/>
                  <a:latin typeface="华文楷体" panose="02010600040101010101" charset="-122"/>
                  <a:ea typeface="华文楷体" panose="02010600040101010101" charset="-122"/>
                  <a:cs typeface="+mn-cs"/>
                </a:rPr>
                <a:t>Problem 1</a:t>
              </a:r>
              <a:endParaRPr kumimoji="0" lang="en-US" altLang="zh-CN" sz="3200" b="1" i="0" u="none" strike="noStrike" kern="1200" cap="none" spc="0" normalizeH="0" baseline="0" noProof="0" dirty="0">
                <a:ln>
                  <a:noFill/>
                </a:ln>
                <a:solidFill>
                  <a:prstClr val="black"/>
                </a:solidFill>
                <a:effectLst/>
                <a:uLnTx/>
                <a:uFillTx/>
                <a:latin typeface="华文楷体" panose="02010600040101010101" charset="-122"/>
                <a:ea typeface="华文楷体" panose="02010600040101010101" charset="-122"/>
                <a:cs typeface="+mn-cs"/>
              </a:endParaRPr>
            </a:p>
          </p:txBody>
        </p:sp>
      </p:grpSp>
      <p:sp>
        <p:nvSpPr>
          <p:cNvPr id="20" name="文本框 19"/>
          <p:cNvSpPr txBox="1"/>
          <p:nvPr/>
        </p:nvSpPr>
        <p:spPr>
          <a:xfrm>
            <a:off x="426842" y="1236300"/>
            <a:ext cx="1809749" cy="368300"/>
          </a:xfrm>
          <a:prstGeom prst="rect">
            <a:avLst/>
          </a:prstGeom>
          <a:noFill/>
        </p:spPr>
        <p:txBody>
          <a:bodyPr wrap="square" rtlCol="0">
            <a:spAutoFit/>
          </a:bodyPr>
          <a:lstStyle>
            <a:defPPr>
              <a:defRPr lang="zh-CN"/>
            </a:defPPr>
            <a:lvl1pPr algn="dist">
              <a:defRPr b="1">
                <a:solidFill>
                  <a:schemeClr val="bg1">
                    <a:alpha val="80000"/>
                  </a:schemeClr>
                </a:solidFill>
                <a:latin typeface="方正宋刻本秀楷简体" panose="02000000000000000000" pitchFamily="2" charset="-122"/>
                <a:ea typeface="方正宋刻本秀楷简体" panose="02000000000000000000"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noProof="0" dirty="0">
                <a:ln>
                  <a:noFill/>
                </a:ln>
                <a:solidFill>
                  <a:schemeClr val="bg1"/>
                </a:solidFill>
                <a:effectLst/>
                <a:uLnTx/>
                <a:uFillTx/>
                <a:latin typeface="SimSun" panose="02010600030101010101" pitchFamily="2" charset="-122"/>
                <a:ea typeface="SimSun" panose="02010600030101010101" pitchFamily="2" charset="-122"/>
                <a:sym typeface="+mn-ea"/>
              </a:rPr>
              <a:t>项目介绍</a:t>
            </a:r>
            <a:endParaRPr kumimoji="0" lang="zh-CN" altLang="en-US" sz="1800" b="1" i="0" u="none" strike="noStrike" kern="1200" cap="none" spc="0" normalizeH="0" baseline="0" noProof="0" dirty="0">
              <a:ln>
                <a:noFill/>
              </a:ln>
              <a:solidFill>
                <a:schemeClr val="bg1"/>
              </a:solidFill>
              <a:effectLst/>
              <a:uLnTx/>
              <a:uFillTx/>
              <a:latin typeface="SimSun" panose="02010600030101010101" pitchFamily="2" charset="-122"/>
              <a:ea typeface="SimSun" panose="02010600030101010101" pitchFamily="2" charset="-122"/>
              <a:cs typeface="+mn-cs"/>
              <a:sym typeface="+mn-ea"/>
            </a:endParaRPr>
          </a:p>
        </p:txBody>
      </p:sp>
      <p:sp>
        <p:nvSpPr>
          <p:cNvPr id="21" name="文本框 20"/>
          <p:cNvSpPr txBox="1"/>
          <p:nvPr/>
        </p:nvSpPr>
        <p:spPr>
          <a:xfrm>
            <a:off x="426448" y="1941343"/>
            <a:ext cx="1809749" cy="368300"/>
          </a:xfrm>
          <a:prstGeom prst="rect">
            <a:avLst/>
          </a:prstGeom>
          <a:noFill/>
          <a:effectLst/>
        </p:spPr>
        <p:txBody>
          <a:bodyPr wrap="square" rtlCol="0">
            <a:spAutoFit/>
          </a:bodyPr>
          <a:lstStyle>
            <a:defPPr>
              <a:defRPr lang="zh-CN"/>
            </a:defPPr>
            <a:lvl1pPr algn="dist">
              <a:defRPr b="1">
                <a:solidFill>
                  <a:schemeClr val="bg1"/>
                </a:solidFill>
                <a:latin typeface="方正宋刻本秀楷简体" panose="02000000000000000000" pitchFamily="2" charset="-122"/>
                <a:ea typeface="方正宋刻本秀楷简体" panose="02000000000000000000"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noProof="0" dirty="0">
                <a:ln>
                  <a:noFill/>
                </a:ln>
                <a:solidFill>
                  <a:schemeClr val="bg1"/>
                </a:solidFill>
                <a:effectLst/>
                <a:uLnTx/>
                <a:uFillTx/>
                <a:sym typeface="+mn-ea"/>
              </a:rPr>
              <a:t>设计思路</a:t>
            </a:r>
            <a:endParaRPr kumimoji="0" lang="zh-CN" altLang="en-US" sz="1800"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endParaRPr>
          </a:p>
        </p:txBody>
      </p:sp>
      <p:sp>
        <p:nvSpPr>
          <p:cNvPr id="22" name="文本框 21"/>
          <p:cNvSpPr txBox="1"/>
          <p:nvPr/>
        </p:nvSpPr>
        <p:spPr>
          <a:xfrm>
            <a:off x="426532" y="4255597"/>
            <a:ext cx="1809749" cy="368300"/>
          </a:xfrm>
          <a:prstGeom prst="rect">
            <a:avLst/>
          </a:prstGeom>
          <a:noFill/>
        </p:spPr>
        <p:txBody>
          <a:bodyPr wrap="square" rtlCol="0">
            <a:spAutoFit/>
          </a:bodyPr>
          <a:lstStyle>
            <a:defPPr>
              <a:defRPr lang="zh-CN"/>
            </a:defPPr>
            <a:lvl1pPr algn="dist">
              <a:defRPr b="1">
                <a:solidFill>
                  <a:schemeClr val="bg1">
                    <a:alpha val="80000"/>
                  </a:schemeClr>
                </a:solidFill>
                <a:latin typeface="方正宋刻本秀楷简体" panose="02000000000000000000" pitchFamily="2" charset="-122"/>
                <a:ea typeface="方正宋刻本秀楷简体" panose="02000000000000000000"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noProof="0" dirty="0">
                <a:ln>
                  <a:noFill/>
                </a:ln>
                <a:solidFill>
                  <a:schemeClr val="bg1"/>
                </a:solidFill>
                <a:effectLst/>
                <a:uLnTx/>
                <a:uFillTx/>
                <a:sym typeface="+mn-ea"/>
              </a:rPr>
              <a:t>功能描述</a:t>
            </a:r>
            <a:endParaRPr kumimoji="0" lang="zh-CN" altLang="en-US" sz="1800" b="1"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endParaRPr>
          </a:p>
        </p:txBody>
      </p:sp>
      <p:sp>
        <p:nvSpPr>
          <p:cNvPr id="23" name="文本框 22"/>
          <p:cNvSpPr txBox="1"/>
          <p:nvPr/>
        </p:nvSpPr>
        <p:spPr>
          <a:xfrm>
            <a:off x="426812" y="5027358"/>
            <a:ext cx="1809749"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sym typeface="+mn-ea"/>
              </a:rPr>
              <a:t>效果展示</a:t>
            </a:r>
            <a:endParaRPr kumimoji="0" lang="zh-CN" altLang="en-US" sz="1800" b="1"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endParaRPr>
          </a:p>
        </p:txBody>
      </p:sp>
      <p:sp>
        <p:nvSpPr>
          <p:cNvPr id="24" name="文本框 23"/>
          <p:cNvSpPr txBox="1"/>
          <p:nvPr/>
        </p:nvSpPr>
        <p:spPr>
          <a:xfrm>
            <a:off x="426842" y="2645746"/>
            <a:ext cx="1809749"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sym typeface="+mn-ea"/>
              </a:rPr>
              <a:t>产品方案</a:t>
            </a:r>
            <a:endParaRPr kumimoji="0" lang="zh-CN" altLang="en-US" sz="1800" b="1"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endParaRPr>
          </a:p>
        </p:txBody>
      </p:sp>
      <p:grpSp>
        <p:nvGrpSpPr>
          <p:cNvPr id="25" name="组合 24"/>
          <p:cNvGrpSpPr/>
          <p:nvPr/>
        </p:nvGrpSpPr>
        <p:grpSpPr>
          <a:xfrm rot="8080996" flipV="1">
            <a:off x="-207112" y="1202043"/>
            <a:ext cx="414224" cy="407849"/>
            <a:chOff x="971550" y="5735776"/>
            <a:chExt cx="414224" cy="407849"/>
          </a:xfrm>
        </p:grpSpPr>
        <p:sp>
          <p:nvSpPr>
            <p:cNvPr id="26" name="直角三角形 25"/>
            <p:cNvSpPr/>
            <p:nvPr/>
          </p:nvSpPr>
          <p:spPr>
            <a:xfrm>
              <a:off x="971550" y="5735776"/>
              <a:ext cx="414224" cy="40784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DengXian" panose="02010600030101010101" charset="-122"/>
                <a:ea typeface="DengXian" panose="02010600030101010101" charset="-122"/>
                <a:cs typeface="+mn-cs"/>
              </a:endParaRPr>
            </a:p>
          </p:txBody>
        </p:sp>
        <p:sp>
          <p:nvSpPr>
            <p:cNvPr id="27" name="直角三角形 26"/>
            <p:cNvSpPr/>
            <p:nvPr/>
          </p:nvSpPr>
          <p:spPr>
            <a:xfrm>
              <a:off x="995370" y="5759053"/>
              <a:ext cx="366391" cy="360752"/>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DengXian" panose="02010600030101010101" charset="-122"/>
                <a:ea typeface="DengXian" panose="02010600030101010101" charset="-122"/>
                <a:cs typeface="+mn-cs"/>
              </a:endParaRPr>
            </a:p>
          </p:txBody>
        </p:sp>
        <p:sp>
          <p:nvSpPr>
            <p:cNvPr id="28" name="直角三角形 27"/>
            <p:cNvSpPr/>
            <p:nvPr/>
          </p:nvSpPr>
          <p:spPr>
            <a:xfrm>
              <a:off x="1019190" y="5780651"/>
              <a:ext cx="320263" cy="315334"/>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DengXian" panose="02010600030101010101" charset="-122"/>
                <a:ea typeface="DengXian" panose="02010600030101010101" charset="-122"/>
                <a:cs typeface="+mn-cs"/>
              </a:endParaRPr>
            </a:p>
          </p:txBody>
        </p:sp>
      </p:grpSp>
      <p:sp>
        <p:nvSpPr>
          <p:cNvPr id="31" name="文本框 30"/>
          <p:cNvSpPr txBox="1"/>
          <p:nvPr/>
        </p:nvSpPr>
        <p:spPr>
          <a:xfrm>
            <a:off x="426720" y="5798619"/>
            <a:ext cx="2592297"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sym typeface="+mn-ea"/>
              </a:rPr>
              <a:t>应用场景</a:t>
            </a:r>
            <a:endParaRPr kumimoji="0" lang="zh-CN" altLang="en-US" b="1"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endParaRPr>
          </a:p>
        </p:txBody>
      </p:sp>
      <p:sp>
        <p:nvSpPr>
          <p:cNvPr id="3" name="文本框 2"/>
          <p:cNvSpPr txBox="1"/>
          <p:nvPr/>
        </p:nvSpPr>
        <p:spPr>
          <a:xfrm>
            <a:off x="426842" y="3414731"/>
            <a:ext cx="1809749" cy="368300"/>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rPr>
              <a:t>技术架构</a:t>
            </a:r>
            <a:endParaRPr kumimoji="0" lang="zh-CN" altLang="en-US" sz="1800" b="1"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endParaRPr>
          </a:p>
        </p:txBody>
      </p:sp>
      <p:pic>
        <p:nvPicPr>
          <p:cNvPr id="6" name="图片 1"/>
          <p:cNvPicPr>
            <a:picLocks noChangeAspect="1"/>
          </p:cNvPicPr>
          <p:nvPr>
            <p:custDataLst>
              <p:tags r:id="rId3"/>
            </p:custDataLst>
          </p:nvPr>
        </p:nvPicPr>
        <p:blipFill>
          <a:blip r:embed="rId4"/>
          <a:stretch>
            <a:fillRect/>
          </a:stretch>
        </p:blipFill>
        <p:spPr>
          <a:xfrm>
            <a:off x="1068070" y="1514475"/>
            <a:ext cx="10934065" cy="1301115"/>
          </a:xfrm>
          <a:prstGeom prst="rect">
            <a:avLst/>
          </a:prstGeom>
          <a:noFill/>
          <a:ln>
            <a:noFill/>
          </a:ln>
        </p:spPr>
      </p:pic>
      <p:pic>
        <p:nvPicPr>
          <p:cNvPr id="7" name="图片 2"/>
          <p:cNvPicPr>
            <a:picLocks noChangeAspect="1"/>
          </p:cNvPicPr>
          <p:nvPr>
            <p:custDataLst>
              <p:tags r:id="rId5"/>
            </p:custDataLst>
          </p:nvPr>
        </p:nvPicPr>
        <p:blipFill>
          <a:blip r:embed="rId6"/>
          <a:stretch>
            <a:fillRect/>
          </a:stretch>
        </p:blipFill>
        <p:spPr>
          <a:xfrm>
            <a:off x="1068070" y="4019550"/>
            <a:ext cx="10788015" cy="117602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20000"/>
            <a:lum/>
            <a:extLst>
              <a:ext uri="{BEBA8EAE-BF5A-486C-A8C5-ECC9F3942E4B}">
                <a14:imgProps xmlns:a14="http://schemas.microsoft.com/office/drawing/2010/main">
                  <a14:imgLayer r:embed="rId2">
                    <a14:imgEffect>
                      <a14:saturation sat="3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9" name="文本框 28"/>
          <p:cNvSpPr txBox="1"/>
          <p:nvPr/>
        </p:nvSpPr>
        <p:spPr>
          <a:xfrm>
            <a:off x="395927" y="1220722"/>
            <a:ext cx="1809749" cy="369332"/>
          </a:xfrm>
          <a:prstGeom prst="rect">
            <a:avLst/>
          </a:prstGeom>
          <a:noFill/>
          <a:effectLst/>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rPr>
              <a:t>选题背景</a:t>
            </a:r>
            <a:endPar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endParaRPr>
          </a:p>
        </p:txBody>
      </p:sp>
      <p:sp>
        <p:nvSpPr>
          <p:cNvPr id="38" name="文本框 37"/>
          <p:cNvSpPr txBox="1"/>
          <p:nvPr/>
        </p:nvSpPr>
        <p:spPr>
          <a:xfrm>
            <a:off x="395927" y="2285951"/>
            <a:ext cx="1809749"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80000"/>
                  </a:prstClr>
                </a:solidFill>
                <a:effectLst/>
                <a:uLnTx/>
                <a:uFillTx/>
                <a:latin typeface="方正宋刻本秀楷简体" panose="02000000000000000000" pitchFamily="2" charset="-122"/>
                <a:ea typeface="方正宋刻本秀楷简体" panose="02000000000000000000" pitchFamily="2" charset="-122"/>
                <a:cs typeface="+mn-cs"/>
              </a:rPr>
              <a:t>文献综述</a:t>
            </a:r>
            <a:endParaRPr kumimoji="0" lang="zh-CN" altLang="en-US" sz="1800" b="1" i="0" u="none" strike="noStrike" kern="1200" cap="none" spc="0" normalizeH="0" baseline="0" noProof="0" dirty="0">
              <a:ln>
                <a:noFill/>
              </a:ln>
              <a:solidFill>
                <a:prstClr val="white">
                  <a:alpha val="80000"/>
                </a:prstClr>
              </a:solidFill>
              <a:effectLst/>
              <a:uLnTx/>
              <a:uFillTx/>
              <a:latin typeface="方正宋刻本秀楷简体" panose="02000000000000000000" pitchFamily="2" charset="-122"/>
              <a:ea typeface="方正宋刻本秀楷简体" panose="02000000000000000000" pitchFamily="2" charset="-122"/>
              <a:cs typeface="+mn-cs"/>
            </a:endParaRPr>
          </a:p>
        </p:txBody>
      </p:sp>
      <p:sp>
        <p:nvSpPr>
          <p:cNvPr id="42" name="文本框 41"/>
          <p:cNvSpPr txBox="1"/>
          <p:nvPr/>
        </p:nvSpPr>
        <p:spPr>
          <a:xfrm>
            <a:off x="395927" y="3351180"/>
            <a:ext cx="1809749"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80000"/>
                  </a:prstClr>
                </a:solidFill>
                <a:effectLst/>
                <a:uLnTx/>
                <a:uFillTx/>
                <a:latin typeface="方正宋刻本秀楷简体" panose="02000000000000000000" pitchFamily="2" charset="-122"/>
                <a:ea typeface="方正宋刻本秀楷简体" panose="02000000000000000000" pitchFamily="2" charset="-122"/>
                <a:cs typeface="+mn-cs"/>
              </a:rPr>
              <a:t>理论框架与分析</a:t>
            </a:r>
            <a:endParaRPr kumimoji="0" lang="zh-CN" altLang="en-US" sz="1800" b="1" i="0" u="none" strike="noStrike" kern="1200" cap="none" spc="0" normalizeH="0" baseline="0" noProof="0" dirty="0">
              <a:ln>
                <a:noFill/>
              </a:ln>
              <a:solidFill>
                <a:prstClr val="white">
                  <a:alpha val="80000"/>
                </a:prstClr>
              </a:solidFill>
              <a:effectLst/>
              <a:uLnTx/>
              <a:uFillTx/>
              <a:latin typeface="方正宋刻本秀楷简体" panose="02000000000000000000" pitchFamily="2" charset="-122"/>
              <a:ea typeface="方正宋刻本秀楷简体" panose="02000000000000000000" pitchFamily="2" charset="-122"/>
              <a:cs typeface="+mn-cs"/>
            </a:endParaRPr>
          </a:p>
        </p:txBody>
      </p:sp>
      <p:sp>
        <p:nvSpPr>
          <p:cNvPr id="46" name="文本框 45"/>
          <p:cNvSpPr txBox="1"/>
          <p:nvPr/>
        </p:nvSpPr>
        <p:spPr>
          <a:xfrm>
            <a:off x="395927" y="4416409"/>
            <a:ext cx="1809749"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80000"/>
                  </a:prstClr>
                </a:solidFill>
                <a:effectLst/>
                <a:uLnTx/>
                <a:uFillTx/>
                <a:latin typeface="方正宋刻本秀楷简体" panose="02000000000000000000" pitchFamily="2" charset="-122"/>
                <a:ea typeface="方正宋刻本秀楷简体" panose="02000000000000000000" pitchFamily="2" charset="-122"/>
                <a:cs typeface="+mn-cs"/>
              </a:rPr>
              <a:t>数据分析与实证</a:t>
            </a:r>
            <a:endParaRPr kumimoji="0" lang="zh-CN" altLang="en-US" sz="1800" b="1" i="0" u="none" strike="noStrike" kern="1200" cap="none" spc="0" normalizeH="0" baseline="0" noProof="0" dirty="0">
              <a:ln>
                <a:noFill/>
              </a:ln>
              <a:solidFill>
                <a:prstClr val="white">
                  <a:alpha val="80000"/>
                </a:prstClr>
              </a:solidFill>
              <a:effectLst/>
              <a:uLnTx/>
              <a:uFillTx/>
              <a:latin typeface="方正宋刻本秀楷简体" panose="02000000000000000000" pitchFamily="2" charset="-122"/>
              <a:ea typeface="方正宋刻本秀楷简体" panose="02000000000000000000" pitchFamily="2" charset="-122"/>
              <a:cs typeface="+mn-cs"/>
            </a:endParaRPr>
          </a:p>
        </p:txBody>
      </p:sp>
      <p:sp>
        <p:nvSpPr>
          <p:cNvPr id="50" name="文本框 49"/>
          <p:cNvSpPr txBox="1"/>
          <p:nvPr/>
        </p:nvSpPr>
        <p:spPr>
          <a:xfrm>
            <a:off x="395927" y="5481638"/>
            <a:ext cx="1809749"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80000"/>
                  </a:prstClr>
                </a:solidFill>
                <a:effectLst/>
                <a:uLnTx/>
                <a:uFillTx/>
                <a:latin typeface="方正宋刻本秀楷简体" panose="02000000000000000000" pitchFamily="2" charset="-122"/>
                <a:ea typeface="方正宋刻本秀楷简体" panose="02000000000000000000" pitchFamily="2" charset="-122"/>
                <a:cs typeface="+mn-cs"/>
              </a:rPr>
              <a:t>结论与建议</a:t>
            </a:r>
            <a:endParaRPr kumimoji="0" lang="zh-CN" altLang="en-US" sz="1800" b="1" i="0" u="none" strike="noStrike" kern="1200" cap="none" spc="0" normalizeH="0" baseline="0" noProof="0" dirty="0">
              <a:ln>
                <a:noFill/>
              </a:ln>
              <a:solidFill>
                <a:prstClr val="white">
                  <a:alpha val="80000"/>
                </a:prstClr>
              </a:solidFill>
              <a:effectLst/>
              <a:uLnTx/>
              <a:uFillTx/>
              <a:latin typeface="方正宋刻本秀楷简体" panose="02000000000000000000" pitchFamily="2" charset="-122"/>
              <a:ea typeface="方正宋刻本秀楷简体" panose="02000000000000000000" pitchFamily="2" charset="-122"/>
              <a:cs typeface="+mn-cs"/>
            </a:endParaRPr>
          </a:p>
        </p:txBody>
      </p:sp>
      <p:grpSp>
        <p:nvGrpSpPr>
          <p:cNvPr id="2" name="组合 1"/>
          <p:cNvGrpSpPr/>
          <p:nvPr/>
        </p:nvGrpSpPr>
        <p:grpSpPr>
          <a:xfrm>
            <a:off x="787695" y="512821"/>
            <a:ext cx="8833352" cy="5091760"/>
            <a:chOff x="787695" y="512821"/>
            <a:chExt cx="8833352" cy="5091760"/>
          </a:xfrm>
        </p:grpSpPr>
        <p:sp>
          <p:nvSpPr>
            <p:cNvPr id="16" name="文本框 15"/>
            <p:cNvSpPr txBox="1"/>
            <p:nvPr/>
          </p:nvSpPr>
          <p:spPr>
            <a:xfrm>
              <a:off x="6782597" y="1096716"/>
              <a:ext cx="2838450" cy="45078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700" b="1" i="0" u="none" strike="noStrike" kern="1200" cap="none" spc="0" normalizeH="0" baseline="0" noProof="0" dirty="0">
                  <a:ln>
                    <a:noFill/>
                  </a:ln>
                  <a:solidFill>
                    <a:srgbClr val="2D4C7F">
                      <a:lumMod val="20000"/>
                      <a:lumOff val="80000"/>
                    </a:srgbClr>
                  </a:solidFill>
                  <a:effectLst/>
                  <a:uLnTx/>
                  <a:uFillTx/>
                  <a:latin typeface="Berlin Sans FB Demi" panose="020E0802020502020306" pitchFamily="34" charset="0"/>
                  <a:ea typeface="方正宋刻本秀楷简体" panose="02000000000000000000" pitchFamily="2" charset="-122"/>
                  <a:cs typeface="+mn-cs"/>
                </a:rPr>
                <a:t>2</a:t>
              </a:r>
              <a:endParaRPr kumimoji="0" lang="en-US" altLang="zh-CN" sz="28700" b="1" i="0" u="none" strike="noStrike" kern="1200" cap="none" spc="0" normalizeH="0" baseline="0" noProof="0" dirty="0">
                <a:ln>
                  <a:noFill/>
                </a:ln>
                <a:solidFill>
                  <a:srgbClr val="2D4C7F">
                    <a:lumMod val="20000"/>
                    <a:lumOff val="80000"/>
                  </a:srgbClr>
                </a:solidFill>
                <a:effectLst/>
                <a:uLnTx/>
                <a:uFillTx/>
                <a:latin typeface="Berlin Sans FB Demi" panose="020E0802020502020306" pitchFamily="34" charset="0"/>
                <a:ea typeface="方正宋刻本秀楷简体" panose="02000000000000000000" pitchFamily="2" charset="-122"/>
                <a:cs typeface="+mn-cs"/>
              </a:endParaRPr>
            </a:p>
          </p:txBody>
        </p:sp>
        <p:sp>
          <p:nvSpPr>
            <p:cNvPr id="17" name="文本框 16"/>
            <p:cNvSpPr txBox="1"/>
            <p:nvPr/>
          </p:nvSpPr>
          <p:spPr>
            <a:xfrm>
              <a:off x="787695" y="512821"/>
              <a:ext cx="4767540"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black"/>
                  </a:solidFill>
                  <a:effectLst/>
                  <a:uLnTx/>
                  <a:uFillTx/>
                  <a:latin typeface="华文楷体" panose="02010600040101010101" charset="-122"/>
                  <a:ea typeface="华文楷体" panose="02010600040101010101" charset="-122"/>
                  <a:cs typeface="+mn-cs"/>
                </a:rPr>
                <a:t>P</a:t>
              </a:r>
              <a:r>
                <a:rPr kumimoji="0" lang="en-US" altLang="zh-CN" sz="3200" b="1" i="0" u="none" strike="noStrike" kern="1200" cap="none" spc="0" normalizeH="0" baseline="0" noProof="0" dirty="0">
                  <a:ln>
                    <a:noFill/>
                  </a:ln>
                  <a:solidFill>
                    <a:prstClr val="black"/>
                  </a:solidFill>
                  <a:effectLst/>
                  <a:uLnTx/>
                  <a:uFillTx/>
                  <a:latin typeface="华文楷体" panose="02010600040101010101" charset="-122"/>
                  <a:ea typeface="华文楷体" panose="02010600040101010101" charset="-122"/>
                  <a:cs typeface="+mn-cs"/>
                </a:rPr>
                <a:t>roblem 2</a:t>
              </a:r>
              <a:endParaRPr kumimoji="0" lang="en-US" altLang="zh-CN" sz="3200" b="1" i="0" u="none" strike="noStrike" kern="1200" cap="none" spc="0" normalizeH="0" baseline="0" noProof="0" dirty="0">
                <a:ln>
                  <a:noFill/>
                </a:ln>
                <a:solidFill>
                  <a:prstClr val="black"/>
                </a:solidFill>
                <a:effectLst/>
                <a:uLnTx/>
                <a:uFillTx/>
                <a:latin typeface="华文楷体" panose="02010600040101010101" charset="-122"/>
                <a:ea typeface="华文楷体" panose="02010600040101010101" charset="-122"/>
                <a:cs typeface="+mn-cs"/>
              </a:endParaRPr>
            </a:p>
          </p:txBody>
        </p:sp>
      </p:grpSp>
      <p:sp>
        <p:nvSpPr>
          <p:cNvPr id="20" name="文本框 19"/>
          <p:cNvSpPr txBox="1"/>
          <p:nvPr/>
        </p:nvSpPr>
        <p:spPr>
          <a:xfrm>
            <a:off x="426842" y="1236300"/>
            <a:ext cx="1809749" cy="368300"/>
          </a:xfrm>
          <a:prstGeom prst="rect">
            <a:avLst/>
          </a:prstGeom>
          <a:noFill/>
        </p:spPr>
        <p:txBody>
          <a:bodyPr wrap="square" rtlCol="0">
            <a:spAutoFit/>
          </a:bodyPr>
          <a:lstStyle>
            <a:defPPr>
              <a:defRPr lang="zh-CN"/>
            </a:defPPr>
            <a:lvl1pPr algn="dist">
              <a:defRPr b="1">
                <a:solidFill>
                  <a:schemeClr val="bg1">
                    <a:alpha val="80000"/>
                  </a:schemeClr>
                </a:solidFill>
                <a:latin typeface="方正宋刻本秀楷简体" panose="02000000000000000000" pitchFamily="2" charset="-122"/>
                <a:ea typeface="方正宋刻本秀楷简体" panose="02000000000000000000"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noProof="0" dirty="0">
                <a:ln>
                  <a:noFill/>
                </a:ln>
                <a:solidFill>
                  <a:schemeClr val="bg1"/>
                </a:solidFill>
                <a:effectLst/>
                <a:uLnTx/>
                <a:uFillTx/>
                <a:latin typeface="SimSun" panose="02010600030101010101" pitchFamily="2" charset="-122"/>
                <a:ea typeface="SimSun" panose="02010600030101010101" pitchFamily="2" charset="-122"/>
                <a:sym typeface="+mn-ea"/>
              </a:rPr>
              <a:t>项目介绍</a:t>
            </a:r>
            <a:endParaRPr kumimoji="0" lang="zh-CN" altLang="en-US" sz="1800" b="1" i="0" u="none" strike="noStrike" kern="1200" cap="none" spc="0" normalizeH="0" baseline="0" noProof="0" dirty="0">
              <a:ln>
                <a:noFill/>
              </a:ln>
              <a:solidFill>
                <a:schemeClr val="bg1"/>
              </a:solidFill>
              <a:effectLst/>
              <a:uLnTx/>
              <a:uFillTx/>
              <a:latin typeface="SimSun" panose="02010600030101010101" pitchFamily="2" charset="-122"/>
              <a:ea typeface="SimSun" panose="02010600030101010101" pitchFamily="2" charset="-122"/>
              <a:cs typeface="+mn-cs"/>
              <a:sym typeface="+mn-ea"/>
            </a:endParaRPr>
          </a:p>
        </p:txBody>
      </p:sp>
      <p:sp>
        <p:nvSpPr>
          <p:cNvPr id="21" name="文本框 20"/>
          <p:cNvSpPr txBox="1"/>
          <p:nvPr/>
        </p:nvSpPr>
        <p:spPr>
          <a:xfrm>
            <a:off x="426448" y="1941343"/>
            <a:ext cx="1809749" cy="368300"/>
          </a:xfrm>
          <a:prstGeom prst="rect">
            <a:avLst/>
          </a:prstGeom>
          <a:noFill/>
          <a:effectLst/>
        </p:spPr>
        <p:txBody>
          <a:bodyPr wrap="square" rtlCol="0">
            <a:spAutoFit/>
          </a:bodyPr>
          <a:lstStyle>
            <a:defPPr>
              <a:defRPr lang="zh-CN"/>
            </a:defPPr>
            <a:lvl1pPr algn="dist">
              <a:defRPr b="1">
                <a:solidFill>
                  <a:schemeClr val="bg1"/>
                </a:solidFill>
                <a:latin typeface="方正宋刻本秀楷简体" panose="02000000000000000000" pitchFamily="2" charset="-122"/>
                <a:ea typeface="方正宋刻本秀楷简体" panose="02000000000000000000"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noProof="0" dirty="0">
                <a:ln>
                  <a:noFill/>
                </a:ln>
                <a:solidFill>
                  <a:schemeClr val="bg1"/>
                </a:solidFill>
                <a:effectLst/>
                <a:uLnTx/>
                <a:uFillTx/>
                <a:sym typeface="+mn-ea"/>
              </a:rPr>
              <a:t>设计思路</a:t>
            </a:r>
            <a:endParaRPr kumimoji="0" lang="zh-CN" altLang="en-US" sz="1800"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endParaRPr>
          </a:p>
        </p:txBody>
      </p:sp>
      <p:sp>
        <p:nvSpPr>
          <p:cNvPr id="22" name="文本框 21"/>
          <p:cNvSpPr txBox="1"/>
          <p:nvPr/>
        </p:nvSpPr>
        <p:spPr>
          <a:xfrm>
            <a:off x="426532" y="4255597"/>
            <a:ext cx="1809749" cy="368300"/>
          </a:xfrm>
          <a:prstGeom prst="rect">
            <a:avLst/>
          </a:prstGeom>
          <a:noFill/>
        </p:spPr>
        <p:txBody>
          <a:bodyPr wrap="square" rtlCol="0">
            <a:spAutoFit/>
          </a:bodyPr>
          <a:lstStyle>
            <a:defPPr>
              <a:defRPr lang="zh-CN"/>
            </a:defPPr>
            <a:lvl1pPr algn="dist">
              <a:defRPr b="1">
                <a:solidFill>
                  <a:schemeClr val="bg1">
                    <a:alpha val="80000"/>
                  </a:schemeClr>
                </a:solidFill>
                <a:latin typeface="方正宋刻本秀楷简体" panose="02000000000000000000" pitchFamily="2" charset="-122"/>
                <a:ea typeface="方正宋刻本秀楷简体" panose="02000000000000000000"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noProof="0" dirty="0">
                <a:ln>
                  <a:noFill/>
                </a:ln>
                <a:solidFill>
                  <a:schemeClr val="bg1"/>
                </a:solidFill>
                <a:effectLst/>
                <a:uLnTx/>
                <a:uFillTx/>
                <a:sym typeface="+mn-ea"/>
              </a:rPr>
              <a:t>功能描述</a:t>
            </a:r>
            <a:endParaRPr kumimoji="0" lang="zh-CN" altLang="en-US" sz="1800" b="1"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endParaRPr>
          </a:p>
        </p:txBody>
      </p:sp>
      <p:sp>
        <p:nvSpPr>
          <p:cNvPr id="23" name="文本框 22"/>
          <p:cNvSpPr txBox="1"/>
          <p:nvPr/>
        </p:nvSpPr>
        <p:spPr>
          <a:xfrm>
            <a:off x="426812" y="5027358"/>
            <a:ext cx="1809749"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sym typeface="+mn-ea"/>
              </a:rPr>
              <a:t>效果展示</a:t>
            </a:r>
            <a:endParaRPr kumimoji="0" lang="zh-CN" altLang="en-US" sz="1800" b="1"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endParaRPr>
          </a:p>
        </p:txBody>
      </p:sp>
      <p:sp>
        <p:nvSpPr>
          <p:cNvPr id="24" name="文本框 23"/>
          <p:cNvSpPr txBox="1"/>
          <p:nvPr/>
        </p:nvSpPr>
        <p:spPr>
          <a:xfrm>
            <a:off x="426842" y="2645746"/>
            <a:ext cx="1809749"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sym typeface="+mn-ea"/>
              </a:rPr>
              <a:t>产品方案</a:t>
            </a:r>
            <a:endParaRPr kumimoji="0" lang="zh-CN" altLang="en-US" sz="1800" b="1"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endParaRPr>
          </a:p>
        </p:txBody>
      </p:sp>
      <p:grpSp>
        <p:nvGrpSpPr>
          <p:cNvPr id="25" name="组合 24"/>
          <p:cNvGrpSpPr/>
          <p:nvPr/>
        </p:nvGrpSpPr>
        <p:grpSpPr>
          <a:xfrm rot="8080996" flipV="1">
            <a:off x="-206477" y="1922133"/>
            <a:ext cx="414224" cy="407849"/>
            <a:chOff x="971550" y="5735776"/>
            <a:chExt cx="414224" cy="407849"/>
          </a:xfrm>
        </p:grpSpPr>
        <p:sp>
          <p:nvSpPr>
            <p:cNvPr id="26" name="直角三角形 25"/>
            <p:cNvSpPr/>
            <p:nvPr/>
          </p:nvSpPr>
          <p:spPr>
            <a:xfrm>
              <a:off x="971550" y="5735776"/>
              <a:ext cx="414224" cy="40784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DengXian" panose="02010600030101010101" charset="-122"/>
                <a:ea typeface="DengXian" panose="02010600030101010101" charset="-122"/>
                <a:cs typeface="+mn-cs"/>
              </a:endParaRPr>
            </a:p>
          </p:txBody>
        </p:sp>
        <p:sp>
          <p:nvSpPr>
            <p:cNvPr id="27" name="直角三角形 26"/>
            <p:cNvSpPr/>
            <p:nvPr/>
          </p:nvSpPr>
          <p:spPr>
            <a:xfrm>
              <a:off x="995370" y="5759053"/>
              <a:ext cx="366391" cy="360752"/>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DengXian" panose="02010600030101010101" charset="-122"/>
                <a:ea typeface="DengXian" panose="02010600030101010101" charset="-122"/>
                <a:cs typeface="+mn-cs"/>
              </a:endParaRPr>
            </a:p>
          </p:txBody>
        </p:sp>
        <p:sp>
          <p:nvSpPr>
            <p:cNvPr id="28" name="直角三角形 27"/>
            <p:cNvSpPr/>
            <p:nvPr/>
          </p:nvSpPr>
          <p:spPr>
            <a:xfrm>
              <a:off x="1019190" y="5780651"/>
              <a:ext cx="320263" cy="315334"/>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DengXian" panose="02010600030101010101" charset="-122"/>
                <a:ea typeface="DengXian" panose="02010600030101010101" charset="-122"/>
                <a:cs typeface="+mn-cs"/>
              </a:endParaRPr>
            </a:p>
          </p:txBody>
        </p:sp>
      </p:grpSp>
      <p:sp>
        <p:nvSpPr>
          <p:cNvPr id="31" name="文本框 30"/>
          <p:cNvSpPr txBox="1"/>
          <p:nvPr/>
        </p:nvSpPr>
        <p:spPr>
          <a:xfrm>
            <a:off x="426720" y="5798619"/>
            <a:ext cx="2592297"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sym typeface="+mn-ea"/>
              </a:rPr>
              <a:t>应用场景</a:t>
            </a:r>
            <a:endParaRPr kumimoji="0" lang="zh-CN" altLang="en-US" b="1"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endParaRPr>
          </a:p>
        </p:txBody>
      </p:sp>
      <p:sp>
        <p:nvSpPr>
          <p:cNvPr id="3" name="文本框 2"/>
          <p:cNvSpPr txBox="1"/>
          <p:nvPr/>
        </p:nvSpPr>
        <p:spPr>
          <a:xfrm>
            <a:off x="426842" y="3414731"/>
            <a:ext cx="1809749" cy="368300"/>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rPr>
              <a:t>技术架构</a:t>
            </a:r>
            <a:endParaRPr kumimoji="0" lang="zh-CN" altLang="en-US" sz="1800" b="1"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endParaRPr>
          </a:p>
        </p:txBody>
      </p:sp>
      <p:sp>
        <p:nvSpPr>
          <p:cNvPr id="4" name="文本框 3"/>
          <p:cNvSpPr txBox="1"/>
          <p:nvPr>
            <p:custDataLst>
              <p:tags r:id="rId3"/>
            </p:custDataLst>
          </p:nvPr>
        </p:nvSpPr>
        <p:spPr>
          <a:xfrm>
            <a:off x="1048385" y="1240155"/>
            <a:ext cx="9775190" cy="4154170"/>
          </a:xfrm>
          <a:prstGeom prst="rect">
            <a:avLst/>
          </a:prstGeom>
          <a:noFill/>
        </p:spPr>
        <p:txBody>
          <a:bodyPr wrap="square" rtlCol="0">
            <a:spAutoFit/>
          </a:bodyPr>
          <a:p>
            <a:r>
              <a:rPr lang="zh-CN" altLang="en-US" sz="2400"/>
              <a:t>Fit the data in problem2.csv using OLS and calculate the error vector. Look at its distribution. How well does it fit the assumption of normally distributed errors? </a:t>
            </a:r>
            <a:endParaRPr lang="zh-CN" altLang="en-US" sz="2400"/>
          </a:p>
          <a:p>
            <a:endParaRPr lang="zh-CN" altLang="en-US" sz="2400"/>
          </a:p>
          <a:p>
            <a:r>
              <a:rPr lang="zh-CN" altLang="en-US" sz="2400"/>
              <a:t>Fit the data using MLE given the assumption of normality. Then fit the MLE using the assumption of a T distribution of the errors. Which is the best fit? </a:t>
            </a:r>
            <a:endParaRPr lang="zh-CN" altLang="en-US" sz="2400"/>
          </a:p>
          <a:p>
            <a:endParaRPr lang="zh-CN" altLang="en-US" sz="2400"/>
          </a:p>
          <a:p>
            <a:r>
              <a:rPr lang="zh-CN" altLang="en-US" sz="2400"/>
              <a:t>What are the fitted parameters of each and how do they compare? What does this tell us about the breaking of the normality assumption in regards to expected values in this case? </a:t>
            </a:r>
            <a:endParaRPr lang="zh-CN" altLang="en-US" sz="24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20000"/>
            <a:lum/>
            <a:extLst>
              <a:ext uri="{BEBA8EAE-BF5A-486C-A8C5-ECC9F3942E4B}">
                <a14:imgProps xmlns:a14="http://schemas.microsoft.com/office/drawing/2010/main">
                  <a14:imgLayer r:embed="rId2">
                    <a14:imgEffect>
                      <a14:saturation sat="3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9" name="文本框 28"/>
          <p:cNvSpPr txBox="1"/>
          <p:nvPr/>
        </p:nvSpPr>
        <p:spPr>
          <a:xfrm>
            <a:off x="395927" y="1220722"/>
            <a:ext cx="1809749" cy="369332"/>
          </a:xfrm>
          <a:prstGeom prst="rect">
            <a:avLst/>
          </a:prstGeom>
          <a:noFill/>
          <a:effectLst/>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rPr>
              <a:t>选题背景</a:t>
            </a:r>
            <a:endPar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endParaRPr>
          </a:p>
        </p:txBody>
      </p:sp>
      <p:sp>
        <p:nvSpPr>
          <p:cNvPr id="38" name="文本框 37"/>
          <p:cNvSpPr txBox="1"/>
          <p:nvPr/>
        </p:nvSpPr>
        <p:spPr>
          <a:xfrm>
            <a:off x="395927" y="2285951"/>
            <a:ext cx="1809749"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80000"/>
                  </a:prstClr>
                </a:solidFill>
                <a:effectLst/>
                <a:uLnTx/>
                <a:uFillTx/>
                <a:latin typeface="方正宋刻本秀楷简体" panose="02000000000000000000" pitchFamily="2" charset="-122"/>
                <a:ea typeface="方正宋刻本秀楷简体" panose="02000000000000000000" pitchFamily="2" charset="-122"/>
                <a:cs typeface="+mn-cs"/>
              </a:rPr>
              <a:t>文献综述</a:t>
            </a:r>
            <a:endParaRPr kumimoji="0" lang="zh-CN" altLang="en-US" sz="1800" b="1" i="0" u="none" strike="noStrike" kern="1200" cap="none" spc="0" normalizeH="0" baseline="0" noProof="0" dirty="0">
              <a:ln>
                <a:noFill/>
              </a:ln>
              <a:solidFill>
                <a:prstClr val="white">
                  <a:alpha val="80000"/>
                </a:prstClr>
              </a:solidFill>
              <a:effectLst/>
              <a:uLnTx/>
              <a:uFillTx/>
              <a:latin typeface="方正宋刻本秀楷简体" panose="02000000000000000000" pitchFamily="2" charset="-122"/>
              <a:ea typeface="方正宋刻本秀楷简体" panose="02000000000000000000" pitchFamily="2" charset="-122"/>
              <a:cs typeface="+mn-cs"/>
            </a:endParaRPr>
          </a:p>
        </p:txBody>
      </p:sp>
      <p:sp>
        <p:nvSpPr>
          <p:cNvPr id="42" name="文本框 41"/>
          <p:cNvSpPr txBox="1"/>
          <p:nvPr/>
        </p:nvSpPr>
        <p:spPr>
          <a:xfrm>
            <a:off x="395927" y="3351180"/>
            <a:ext cx="1809749"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80000"/>
                  </a:prstClr>
                </a:solidFill>
                <a:effectLst/>
                <a:uLnTx/>
                <a:uFillTx/>
                <a:latin typeface="方正宋刻本秀楷简体" panose="02000000000000000000" pitchFamily="2" charset="-122"/>
                <a:ea typeface="方正宋刻本秀楷简体" panose="02000000000000000000" pitchFamily="2" charset="-122"/>
                <a:cs typeface="+mn-cs"/>
              </a:rPr>
              <a:t>理论框架与分析</a:t>
            </a:r>
            <a:endParaRPr kumimoji="0" lang="zh-CN" altLang="en-US" sz="1800" b="1" i="0" u="none" strike="noStrike" kern="1200" cap="none" spc="0" normalizeH="0" baseline="0" noProof="0" dirty="0">
              <a:ln>
                <a:noFill/>
              </a:ln>
              <a:solidFill>
                <a:prstClr val="white">
                  <a:alpha val="80000"/>
                </a:prstClr>
              </a:solidFill>
              <a:effectLst/>
              <a:uLnTx/>
              <a:uFillTx/>
              <a:latin typeface="方正宋刻本秀楷简体" panose="02000000000000000000" pitchFamily="2" charset="-122"/>
              <a:ea typeface="方正宋刻本秀楷简体" panose="02000000000000000000" pitchFamily="2" charset="-122"/>
              <a:cs typeface="+mn-cs"/>
            </a:endParaRPr>
          </a:p>
        </p:txBody>
      </p:sp>
      <p:sp>
        <p:nvSpPr>
          <p:cNvPr id="46" name="文本框 45"/>
          <p:cNvSpPr txBox="1"/>
          <p:nvPr/>
        </p:nvSpPr>
        <p:spPr>
          <a:xfrm>
            <a:off x="395927" y="4416409"/>
            <a:ext cx="1809749"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80000"/>
                  </a:prstClr>
                </a:solidFill>
                <a:effectLst/>
                <a:uLnTx/>
                <a:uFillTx/>
                <a:latin typeface="方正宋刻本秀楷简体" panose="02000000000000000000" pitchFamily="2" charset="-122"/>
                <a:ea typeface="方正宋刻本秀楷简体" panose="02000000000000000000" pitchFamily="2" charset="-122"/>
                <a:cs typeface="+mn-cs"/>
              </a:rPr>
              <a:t>数据分析与实证</a:t>
            </a:r>
            <a:endParaRPr kumimoji="0" lang="zh-CN" altLang="en-US" sz="1800" b="1" i="0" u="none" strike="noStrike" kern="1200" cap="none" spc="0" normalizeH="0" baseline="0" noProof="0" dirty="0">
              <a:ln>
                <a:noFill/>
              </a:ln>
              <a:solidFill>
                <a:prstClr val="white">
                  <a:alpha val="80000"/>
                </a:prstClr>
              </a:solidFill>
              <a:effectLst/>
              <a:uLnTx/>
              <a:uFillTx/>
              <a:latin typeface="方正宋刻本秀楷简体" panose="02000000000000000000" pitchFamily="2" charset="-122"/>
              <a:ea typeface="方正宋刻本秀楷简体" panose="02000000000000000000" pitchFamily="2" charset="-122"/>
              <a:cs typeface="+mn-cs"/>
            </a:endParaRPr>
          </a:p>
        </p:txBody>
      </p:sp>
      <p:sp>
        <p:nvSpPr>
          <p:cNvPr id="50" name="文本框 49"/>
          <p:cNvSpPr txBox="1"/>
          <p:nvPr/>
        </p:nvSpPr>
        <p:spPr>
          <a:xfrm>
            <a:off x="395927" y="5481638"/>
            <a:ext cx="1809749"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80000"/>
                  </a:prstClr>
                </a:solidFill>
                <a:effectLst/>
                <a:uLnTx/>
                <a:uFillTx/>
                <a:latin typeface="方正宋刻本秀楷简体" panose="02000000000000000000" pitchFamily="2" charset="-122"/>
                <a:ea typeface="方正宋刻本秀楷简体" panose="02000000000000000000" pitchFamily="2" charset="-122"/>
                <a:cs typeface="+mn-cs"/>
              </a:rPr>
              <a:t>结论与建议</a:t>
            </a:r>
            <a:endParaRPr kumimoji="0" lang="zh-CN" altLang="en-US" sz="1800" b="1" i="0" u="none" strike="noStrike" kern="1200" cap="none" spc="0" normalizeH="0" baseline="0" noProof="0" dirty="0">
              <a:ln>
                <a:noFill/>
              </a:ln>
              <a:solidFill>
                <a:prstClr val="white">
                  <a:alpha val="80000"/>
                </a:prstClr>
              </a:solidFill>
              <a:effectLst/>
              <a:uLnTx/>
              <a:uFillTx/>
              <a:latin typeface="方正宋刻本秀楷简体" panose="02000000000000000000" pitchFamily="2" charset="-122"/>
              <a:ea typeface="方正宋刻本秀楷简体" panose="02000000000000000000" pitchFamily="2" charset="-122"/>
              <a:cs typeface="+mn-cs"/>
            </a:endParaRPr>
          </a:p>
        </p:txBody>
      </p:sp>
      <p:grpSp>
        <p:nvGrpSpPr>
          <p:cNvPr id="2" name="组合 1"/>
          <p:cNvGrpSpPr/>
          <p:nvPr/>
        </p:nvGrpSpPr>
        <p:grpSpPr>
          <a:xfrm>
            <a:off x="787695" y="512821"/>
            <a:ext cx="8833352" cy="5091760"/>
            <a:chOff x="787695" y="512821"/>
            <a:chExt cx="8833352" cy="5091760"/>
          </a:xfrm>
        </p:grpSpPr>
        <p:sp>
          <p:nvSpPr>
            <p:cNvPr id="16" name="文本框 15"/>
            <p:cNvSpPr txBox="1"/>
            <p:nvPr/>
          </p:nvSpPr>
          <p:spPr>
            <a:xfrm>
              <a:off x="6782597" y="1096716"/>
              <a:ext cx="2838450" cy="45078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700" b="1" i="0" u="none" strike="noStrike" kern="1200" cap="none" spc="0" normalizeH="0" baseline="0" noProof="0" dirty="0">
                  <a:ln>
                    <a:noFill/>
                  </a:ln>
                  <a:solidFill>
                    <a:srgbClr val="2D4C7F">
                      <a:lumMod val="20000"/>
                      <a:lumOff val="80000"/>
                    </a:srgbClr>
                  </a:solidFill>
                  <a:effectLst/>
                  <a:uLnTx/>
                  <a:uFillTx/>
                  <a:latin typeface="Berlin Sans FB Demi" panose="020E0802020502020306" pitchFamily="34" charset="0"/>
                  <a:ea typeface="方正宋刻本秀楷简体" panose="02000000000000000000" pitchFamily="2" charset="-122"/>
                  <a:cs typeface="+mn-cs"/>
                </a:rPr>
                <a:t>2</a:t>
              </a:r>
              <a:endParaRPr kumimoji="0" lang="en-US" altLang="zh-CN" sz="28700" b="1" i="0" u="none" strike="noStrike" kern="1200" cap="none" spc="0" normalizeH="0" baseline="0" noProof="0" dirty="0">
                <a:ln>
                  <a:noFill/>
                </a:ln>
                <a:solidFill>
                  <a:srgbClr val="2D4C7F">
                    <a:lumMod val="20000"/>
                    <a:lumOff val="80000"/>
                  </a:srgbClr>
                </a:solidFill>
                <a:effectLst/>
                <a:uLnTx/>
                <a:uFillTx/>
                <a:latin typeface="Berlin Sans FB Demi" panose="020E0802020502020306" pitchFamily="34" charset="0"/>
                <a:ea typeface="方正宋刻本秀楷简体" panose="02000000000000000000" pitchFamily="2" charset="-122"/>
                <a:cs typeface="+mn-cs"/>
              </a:endParaRPr>
            </a:p>
          </p:txBody>
        </p:sp>
        <p:sp>
          <p:nvSpPr>
            <p:cNvPr id="17" name="文本框 16"/>
            <p:cNvSpPr txBox="1"/>
            <p:nvPr/>
          </p:nvSpPr>
          <p:spPr>
            <a:xfrm>
              <a:off x="787695" y="512821"/>
              <a:ext cx="4767540"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black"/>
                  </a:solidFill>
                  <a:effectLst/>
                  <a:uLnTx/>
                  <a:uFillTx/>
                  <a:latin typeface="华文楷体" panose="02010600040101010101" charset="-122"/>
                  <a:ea typeface="华文楷体" panose="02010600040101010101" charset="-122"/>
                  <a:cs typeface="+mn-cs"/>
                </a:rPr>
                <a:t>P</a:t>
              </a:r>
              <a:r>
                <a:rPr kumimoji="0" lang="en-US" altLang="zh-CN" sz="3200" b="1" i="0" u="none" strike="noStrike" kern="1200" cap="none" spc="0" normalizeH="0" baseline="0" noProof="0" dirty="0">
                  <a:ln>
                    <a:noFill/>
                  </a:ln>
                  <a:solidFill>
                    <a:prstClr val="black"/>
                  </a:solidFill>
                  <a:effectLst/>
                  <a:uLnTx/>
                  <a:uFillTx/>
                  <a:latin typeface="华文楷体" panose="02010600040101010101" charset="-122"/>
                  <a:ea typeface="华文楷体" panose="02010600040101010101" charset="-122"/>
                  <a:cs typeface="+mn-cs"/>
                </a:rPr>
                <a:t>roblem 2 - OLS</a:t>
              </a:r>
              <a:endParaRPr kumimoji="0" lang="en-US" altLang="zh-CN" sz="3200" b="1" i="0" u="none" strike="noStrike" kern="1200" cap="none" spc="0" normalizeH="0" baseline="0" noProof="0" dirty="0">
                <a:ln>
                  <a:noFill/>
                </a:ln>
                <a:solidFill>
                  <a:prstClr val="black"/>
                </a:solidFill>
                <a:effectLst/>
                <a:uLnTx/>
                <a:uFillTx/>
                <a:latin typeface="华文楷体" panose="02010600040101010101" charset="-122"/>
                <a:ea typeface="华文楷体" panose="02010600040101010101" charset="-122"/>
                <a:cs typeface="+mn-cs"/>
              </a:endParaRPr>
            </a:p>
          </p:txBody>
        </p:sp>
      </p:grpSp>
      <p:sp>
        <p:nvSpPr>
          <p:cNvPr id="20" name="文本框 19"/>
          <p:cNvSpPr txBox="1"/>
          <p:nvPr/>
        </p:nvSpPr>
        <p:spPr>
          <a:xfrm>
            <a:off x="426842" y="1236300"/>
            <a:ext cx="1809749" cy="368300"/>
          </a:xfrm>
          <a:prstGeom prst="rect">
            <a:avLst/>
          </a:prstGeom>
          <a:noFill/>
        </p:spPr>
        <p:txBody>
          <a:bodyPr wrap="square" rtlCol="0">
            <a:spAutoFit/>
          </a:bodyPr>
          <a:lstStyle>
            <a:defPPr>
              <a:defRPr lang="zh-CN"/>
            </a:defPPr>
            <a:lvl1pPr algn="dist">
              <a:defRPr b="1">
                <a:solidFill>
                  <a:schemeClr val="bg1">
                    <a:alpha val="80000"/>
                  </a:schemeClr>
                </a:solidFill>
                <a:latin typeface="方正宋刻本秀楷简体" panose="02000000000000000000" pitchFamily="2" charset="-122"/>
                <a:ea typeface="方正宋刻本秀楷简体" panose="02000000000000000000"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noProof="0" dirty="0">
                <a:ln>
                  <a:noFill/>
                </a:ln>
                <a:solidFill>
                  <a:schemeClr val="bg1"/>
                </a:solidFill>
                <a:effectLst/>
                <a:uLnTx/>
                <a:uFillTx/>
                <a:latin typeface="SimSun" panose="02010600030101010101" pitchFamily="2" charset="-122"/>
                <a:ea typeface="SimSun" panose="02010600030101010101" pitchFamily="2" charset="-122"/>
                <a:sym typeface="+mn-ea"/>
              </a:rPr>
              <a:t>项目介绍</a:t>
            </a:r>
            <a:endParaRPr kumimoji="0" lang="zh-CN" altLang="en-US" sz="1800" b="1" i="0" u="none" strike="noStrike" kern="1200" cap="none" spc="0" normalizeH="0" baseline="0" noProof="0" dirty="0">
              <a:ln>
                <a:noFill/>
              </a:ln>
              <a:solidFill>
                <a:schemeClr val="bg1"/>
              </a:solidFill>
              <a:effectLst/>
              <a:uLnTx/>
              <a:uFillTx/>
              <a:latin typeface="SimSun" panose="02010600030101010101" pitchFamily="2" charset="-122"/>
              <a:ea typeface="SimSun" panose="02010600030101010101" pitchFamily="2" charset="-122"/>
              <a:cs typeface="+mn-cs"/>
              <a:sym typeface="+mn-ea"/>
            </a:endParaRPr>
          </a:p>
        </p:txBody>
      </p:sp>
      <p:sp>
        <p:nvSpPr>
          <p:cNvPr id="21" name="文本框 20"/>
          <p:cNvSpPr txBox="1"/>
          <p:nvPr/>
        </p:nvSpPr>
        <p:spPr>
          <a:xfrm>
            <a:off x="426448" y="1941343"/>
            <a:ext cx="1809749" cy="368300"/>
          </a:xfrm>
          <a:prstGeom prst="rect">
            <a:avLst/>
          </a:prstGeom>
          <a:noFill/>
          <a:effectLst/>
        </p:spPr>
        <p:txBody>
          <a:bodyPr wrap="square" rtlCol="0">
            <a:spAutoFit/>
          </a:bodyPr>
          <a:lstStyle>
            <a:defPPr>
              <a:defRPr lang="zh-CN"/>
            </a:defPPr>
            <a:lvl1pPr algn="dist">
              <a:defRPr b="1">
                <a:solidFill>
                  <a:schemeClr val="bg1"/>
                </a:solidFill>
                <a:latin typeface="方正宋刻本秀楷简体" panose="02000000000000000000" pitchFamily="2" charset="-122"/>
                <a:ea typeface="方正宋刻本秀楷简体" panose="02000000000000000000"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noProof="0" dirty="0">
                <a:ln>
                  <a:noFill/>
                </a:ln>
                <a:solidFill>
                  <a:schemeClr val="bg1"/>
                </a:solidFill>
                <a:effectLst/>
                <a:uLnTx/>
                <a:uFillTx/>
                <a:sym typeface="+mn-ea"/>
              </a:rPr>
              <a:t>设计思路</a:t>
            </a:r>
            <a:endParaRPr kumimoji="0" lang="zh-CN" altLang="en-US" sz="1800"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endParaRPr>
          </a:p>
        </p:txBody>
      </p:sp>
      <p:sp>
        <p:nvSpPr>
          <p:cNvPr id="22" name="文本框 21"/>
          <p:cNvSpPr txBox="1"/>
          <p:nvPr/>
        </p:nvSpPr>
        <p:spPr>
          <a:xfrm>
            <a:off x="426532" y="4255597"/>
            <a:ext cx="1809749" cy="368300"/>
          </a:xfrm>
          <a:prstGeom prst="rect">
            <a:avLst/>
          </a:prstGeom>
          <a:noFill/>
        </p:spPr>
        <p:txBody>
          <a:bodyPr wrap="square" rtlCol="0">
            <a:spAutoFit/>
          </a:bodyPr>
          <a:lstStyle>
            <a:defPPr>
              <a:defRPr lang="zh-CN"/>
            </a:defPPr>
            <a:lvl1pPr algn="dist">
              <a:defRPr b="1">
                <a:solidFill>
                  <a:schemeClr val="bg1">
                    <a:alpha val="80000"/>
                  </a:schemeClr>
                </a:solidFill>
                <a:latin typeface="方正宋刻本秀楷简体" panose="02000000000000000000" pitchFamily="2" charset="-122"/>
                <a:ea typeface="方正宋刻本秀楷简体" panose="02000000000000000000"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noProof="0" dirty="0">
                <a:ln>
                  <a:noFill/>
                </a:ln>
                <a:solidFill>
                  <a:schemeClr val="bg1"/>
                </a:solidFill>
                <a:effectLst/>
                <a:uLnTx/>
                <a:uFillTx/>
                <a:sym typeface="+mn-ea"/>
              </a:rPr>
              <a:t>功能描述</a:t>
            </a:r>
            <a:endParaRPr kumimoji="0" lang="zh-CN" altLang="en-US" sz="1800" b="1"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endParaRPr>
          </a:p>
        </p:txBody>
      </p:sp>
      <p:sp>
        <p:nvSpPr>
          <p:cNvPr id="23" name="文本框 22"/>
          <p:cNvSpPr txBox="1"/>
          <p:nvPr/>
        </p:nvSpPr>
        <p:spPr>
          <a:xfrm>
            <a:off x="426812" y="5027358"/>
            <a:ext cx="1809749"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sym typeface="+mn-ea"/>
              </a:rPr>
              <a:t>效果展示</a:t>
            </a:r>
            <a:endParaRPr kumimoji="0" lang="zh-CN" altLang="en-US" sz="1800" b="1"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endParaRPr>
          </a:p>
        </p:txBody>
      </p:sp>
      <p:sp>
        <p:nvSpPr>
          <p:cNvPr id="24" name="文本框 23"/>
          <p:cNvSpPr txBox="1"/>
          <p:nvPr/>
        </p:nvSpPr>
        <p:spPr>
          <a:xfrm>
            <a:off x="426842" y="2645746"/>
            <a:ext cx="1809749"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sym typeface="+mn-ea"/>
              </a:rPr>
              <a:t>产品方案</a:t>
            </a:r>
            <a:endParaRPr kumimoji="0" lang="zh-CN" altLang="en-US" sz="1800" b="1"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endParaRPr>
          </a:p>
        </p:txBody>
      </p:sp>
      <p:grpSp>
        <p:nvGrpSpPr>
          <p:cNvPr id="25" name="组合 24"/>
          <p:cNvGrpSpPr/>
          <p:nvPr/>
        </p:nvGrpSpPr>
        <p:grpSpPr>
          <a:xfrm rot="8080996" flipV="1">
            <a:off x="-206477" y="1922133"/>
            <a:ext cx="414224" cy="407849"/>
            <a:chOff x="971550" y="5735776"/>
            <a:chExt cx="414224" cy="407849"/>
          </a:xfrm>
        </p:grpSpPr>
        <p:sp>
          <p:nvSpPr>
            <p:cNvPr id="26" name="直角三角形 25"/>
            <p:cNvSpPr/>
            <p:nvPr/>
          </p:nvSpPr>
          <p:spPr>
            <a:xfrm>
              <a:off x="971550" y="5735776"/>
              <a:ext cx="414224" cy="40784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DengXian" panose="02010600030101010101" charset="-122"/>
                <a:ea typeface="DengXian" panose="02010600030101010101" charset="-122"/>
                <a:cs typeface="+mn-cs"/>
              </a:endParaRPr>
            </a:p>
          </p:txBody>
        </p:sp>
        <p:sp>
          <p:nvSpPr>
            <p:cNvPr id="27" name="直角三角形 26"/>
            <p:cNvSpPr/>
            <p:nvPr/>
          </p:nvSpPr>
          <p:spPr>
            <a:xfrm>
              <a:off x="995370" y="5759053"/>
              <a:ext cx="366391" cy="360752"/>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DengXian" panose="02010600030101010101" charset="-122"/>
                <a:ea typeface="DengXian" panose="02010600030101010101" charset="-122"/>
                <a:cs typeface="+mn-cs"/>
              </a:endParaRPr>
            </a:p>
          </p:txBody>
        </p:sp>
        <p:sp>
          <p:nvSpPr>
            <p:cNvPr id="28" name="直角三角形 27"/>
            <p:cNvSpPr/>
            <p:nvPr/>
          </p:nvSpPr>
          <p:spPr>
            <a:xfrm>
              <a:off x="1019190" y="5780651"/>
              <a:ext cx="320263" cy="315334"/>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DengXian" panose="02010600030101010101" charset="-122"/>
                <a:ea typeface="DengXian" panose="02010600030101010101" charset="-122"/>
                <a:cs typeface="+mn-cs"/>
              </a:endParaRPr>
            </a:p>
          </p:txBody>
        </p:sp>
      </p:grpSp>
      <p:sp>
        <p:nvSpPr>
          <p:cNvPr id="31" name="文本框 30"/>
          <p:cNvSpPr txBox="1"/>
          <p:nvPr/>
        </p:nvSpPr>
        <p:spPr>
          <a:xfrm>
            <a:off x="426720" y="5798619"/>
            <a:ext cx="2592297"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sym typeface="+mn-ea"/>
              </a:rPr>
              <a:t>应用场景</a:t>
            </a:r>
            <a:endParaRPr kumimoji="0" lang="zh-CN" altLang="en-US" b="1"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endParaRPr>
          </a:p>
        </p:txBody>
      </p:sp>
      <p:sp>
        <p:nvSpPr>
          <p:cNvPr id="3" name="文本框 2"/>
          <p:cNvSpPr txBox="1"/>
          <p:nvPr/>
        </p:nvSpPr>
        <p:spPr>
          <a:xfrm>
            <a:off x="426842" y="3414731"/>
            <a:ext cx="1809749" cy="368300"/>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rPr>
              <a:t>技术架构</a:t>
            </a:r>
            <a:endParaRPr kumimoji="0" lang="zh-CN" altLang="en-US" sz="1800" b="1"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endParaRPr>
          </a:p>
        </p:txBody>
      </p:sp>
      <p:pic>
        <p:nvPicPr>
          <p:cNvPr id="100" name="图片 99"/>
          <p:cNvPicPr/>
          <p:nvPr>
            <p:custDataLst>
              <p:tags r:id="rId3"/>
            </p:custDataLst>
          </p:nvPr>
        </p:nvPicPr>
        <p:blipFill>
          <a:blip r:embed="rId4"/>
          <a:stretch>
            <a:fillRect/>
          </a:stretch>
        </p:blipFill>
        <p:spPr>
          <a:xfrm>
            <a:off x="1080135" y="1590040"/>
            <a:ext cx="4105910" cy="3241040"/>
          </a:xfrm>
          <a:prstGeom prst="rect">
            <a:avLst/>
          </a:prstGeom>
          <a:noFill/>
          <a:ln w="9525">
            <a:noFill/>
          </a:ln>
        </p:spPr>
      </p:pic>
      <p:pic>
        <p:nvPicPr>
          <p:cNvPr id="101" name="图片 100"/>
          <p:cNvPicPr/>
          <p:nvPr>
            <p:custDataLst>
              <p:tags r:id="rId5"/>
            </p:custDataLst>
          </p:nvPr>
        </p:nvPicPr>
        <p:blipFill>
          <a:blip r:embed="rId6"/>
          <a:stretch>
            <a:fillRect/>
          </a:stretch>
        </p:blipFill>
        <p:spPr>
          <a:xfrm>
            <a:off x="6544945" y="1682115"/>
            <a:ext cx="4464050" cy="3148965"/>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20000"/>
            <a:lum/>
            <a:extLst>
              <a:ext uri="{BEBA8EAE-BF5A-486C-A8C5-ECC9F3942E4B}">
                <a14:imgProps xmlns:a14="http://schemas.microsoft.com/office/drawing/2010/main">
                  <a14:imgLayer r:embed="rId2">
                    <a14:imgEffect>
                      <a14:saturation sat="3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9" name="文本框 28"/>
          <p:cNvSpPr txBox="1"/>
          <p:nvPr/>
        </p:nvSpPr>
        <p:spPr>
          <a:xfrm>
            <a:off x="395927" y="1220722"/>
            <a:ext cx="1809749" cy="369332"/>
          </a:xfrm>
          <a:prstGeom prst="rect">
            <a:avLst/>
          </a:prstGeom>
          <a:noFill/>
          <a:effectLst/>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rPr>
              <a:t>选题背景</a:t>
            </a:r>
            <a:endPar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endParaRPr>
          </a:p>
        </p:txBody>
      </p:sp>
      <p:sp>
        <p:nvSpPr>
          <p:cNvPr id="38" name="文本框 37"/>
          <p:cNvSpPr txBox="1"/>
          <p:nvPr/>
        </p:nvSpPr>
        <p:spPr>
          <a:xfrm>
            <a:off x="395927" y="2285951"/>
            <a:ext cx="1809749"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80000"/>
                  </a:prstClr>
                </a:solidFill>
                <a:effectLst/>
                <a:uLnTx/>
                <a:uFillTx/>
                <a:latin typeface="方正宋刻本秀楷简体" panose="02000000000000000000" pitchFamily="2" charset="-122"/>
                <a:ea typeface="方正宋刻本秀楷简体" panose="02000000000000000000" pitchFamily="2" charset="-122"/>
                <a:cs typeface="+mn-cs"/>
              </a:rPr>
              <a:t>文献综述</a:t>
            </a:r>
            <a:endParaRPr kumimoji="0" lang="zh-CN" altLang="en-US" sz="1800" b="1" i="0" u="none" strike="noStrike" kern="1200" cap="none" spc="0" normalizeH="0" baseline="0" noProof="0" dirty="0">
              <a:ln>
                <a:noFill/>
              </a:ln>
              <a:solidFill>
                <a:prstClr val="white">
                  <a:alpha val="80000"/>
                </a:prstClr>
              </a:solidFill>
              <a:effectLst/>
              <a:uLnTx/>
              <a:uFillTx/>
              <a:latin typeface="方正宋刻本秀楷简体" panose="02000000000000000000" pitchFamily="2" charset="-122"/>
              <a:ea typeface="方正宋刻本秀楷简体" panose="02000000000000000000" pitchFamily="2" charset="-122"/>
              <a:cs typeface="+mn-cs"/>
            </a:endParaRPr>
          </a:p>
        </p:txBody>
      </p:sp>
      <p:sp>
        <p:nvSpPr>
          <p:cNvPr id="42" name="文本框 41"/>
          <p:cNvSpPr txBox="1"/>
          <p:nvPr/>
        </p:nvSpPr>
        <p:spPr>
          <a:xfrm>
            <a:off x="395927" y="3351180"/>
            <a:ext cx="1809749"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80000"/>
                  </a:prstClr>
                </a:solidFill>
                <a:effectLst/>
                <a:uLnTx/>
                <a:uFillTx/>
                <a:latin typeface="方正宋刻本秀楷简体" panose="02000000000000000000" pitchFamily="2" charset="-122"/>
                <a:ea typeface="方正宋刻本秀楷简体" panose="02000000000000000000" pitchFamily="2" charset="-122"/>
                <a:cs typeface="+mn-cs"/>
              </a:rPr>
              <a:t>理论框架与分析</a:t>
            </a:r>
            <a:endParaRPr kumimoji="0" lang="zh-CN" altLang="en-US" sz="1800" b="1" i="0" u="none" strike="noStrike" kern="1200" cap="none" spc="0" normalizeH="0" baseline="0" noProof="0" dirty="0">
              <a:ln>
                <a:noFill/>
              </a:ln>
              <a:solidFill>
                <a:prstClr val="white">
                  <a:alpha val="80000"/>
                </a:prstClr>
              </a:solidFill>
              <a:effectLst/>
              <a:uLnTx/>
              <a:uFillTx/>
              <a:latin typeface="方正宋刻本秀楷简体" panose="02000000000000000000" pitchFamily="2" charset="-122"/>
              <a:ea typeface="方正宋刻本秀楷简体" panose="02000000000000000000" pitchFamily="2" charset="-122"/>
              <a:cs typeface="+mn-cs"/>
            </a:endParaRPr>
          </a:p>
        </p:txBody>
      </p:sp>
      <p:sp>
        <p:nvSpPr>
          <p:cNvPr id="46" name="文本框 45"/>
          <p:cNvSpPr txBox="1"/>
          <p:nvPr/>
        </p:nvSpPr>
        <p:spPr>
          <a:xfrm>
            <a:off x="395927" y="4416409"/>
            <a:ext cx="1809749"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80000"/>
                  </a:prstClr>
                </a:solidFill>
                <a:effectLst/>
                <a:uLnTx/>
                <a:uFillTx/>
                <a:latin typeface="方正宋刻本秀楷简体" panose="02000000000000000000" pitchFamily="2" charset="-122"/>
                <a:ea typeface="方正宋刻本秀楷简体" panose="02000000000000000000" pitchFamily="2" charset="-122"/>
                <a:cs typeface="+mn-cs"/>
              </a:rPr>
              <a:t>数据分析与实证</a:t>
            </a:r>
            <a:endParaRPr kumimoji="0" lang="zh-CN" altLang="en-US" sz="1800" b="1" i="0" u="none" strike="noStrike" kern="1200" cap="none" spc="0" normalizeH="0" baseline="0" noProof="0" dirty="0">
              <a:ln>
                <a:noFill/>
              </a:ln>
              <a:solidFill>
                <a:prstClr val="white">
                  <a:alpha val="80000"/>
                </a:prstClr>
              </a:solidFill>
              <a:effectLst/>
              <a:uLnTx/>
              <a:uFillTx/>
              <a:latin typeface="方正宋刻本秀楷简体" panose="02000000000000000000" pitchFamily="2" charset="-122"/>
              <a:ea typeface="方正宋刻本秀楷简体" panose="02000000000000000000" pitchFamily="2" charset="-122"/>
              <a:cs typeface="+mn-cs"/>
            </a:endParaRPr>
          </a:p>
        </p:txBody>
      </p:sp>
      <p:sp>
        <p:nvSpPr>
          <p:cNvPr id="50" name="文本框 49"/>
          <p:cNvSpPr txBox="1"/>
          <p:nvPr/>
        </p:nvSpPr>
        <p:spPr>
          <a:xfrm>
            <a:off x="395927" y="5481638"/>
            <a:ext cx="1809749"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80000"/>
                  </a:prstClr>
                </a:solidFill>
                <a:effectLst/>
                <a:uLnTx/>
                <a:uFillTx/>
                <a:latin typeface="方正宋刻本秀楷简体" panose="02000000000000000000" pitchFamily="2" charset="-122"/>
                <a:ea typeface="方正宋刻本秀楷简体" panose="02000000000000000000" pitchFamily="2" charset="-122"/>
                <a:cs typeface="+mn-cs"/>
              </a:rPr>
              <a:t>结论与建议</a:t>
            </a:r>
            <a:endParaRPr kumimoji="0" lang="zh-CN" altLang="en-US" sz="1800" b="1" i="0" u="none" strike="noStrike" kern="1200" cap="none" spc="0" normalizeH="0" baseline="0" noProof="0" dirty="0">
              <a:ln>
                <a:noFill/>
              </a:ln>
              <a:solidFill>
                <a:prstClr val="white">
                  <a:alpha val="80000"/>
                </a:prstClr>
              </a:solidFill>
              <a:effectLst/>
              <a:uLnTx/>
              <a:uFillTx/>
              <a:latin typeface="方正宋刻本秀楷简体" panose="02000000000000000000" pitchFamily="2" charset="-122"/>
              <a:ea typeface="方正宋刻本秀楷简体" panose="02000000000000000000" pitchFamily="2" charset="-122"/>
              <a:cs typeface="+mn-cs"/>
            </a:endParaRPr>
          </a:p>
        </p:txBody>
      </p:sp>
      <p:grpSp>
        <p:nvGrpSpPr>
          <p:cNvPr id="2" name="组合 1"/>
          <p:cNvGrpSpPr/>
          <p:nvPr/>
        </p:nvGrpSpPr>
        <p:grpSpPr>
          <a:xfrm>
            <a:off x="787695" y="512821"/>
            <a:ext cx="8833352" cy="5091760"/>
            <a:chOff x="787695" y="512821"/>
            <a:chExt cx="8833352" cy="5091760"/>
          </a:xfrm>
        </p:grpSpPr>
        <p:sp>
          <p:nvSpPr>
            <p:cNvPr id="16" name="文本框 15"/>
            <p:cNvSpPr txBox="1"/>
            <p:nvPr/>
          </p:nvSpPr>
          <p:spPr>
            <a:xfrm>
              <a:off x="6782597" y="1096716"/>
              <a:ext cx="2838450" cy="45078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700" b="1" i="0" u="none" strike="noStrike" kern="1200" cap="none" spc="0" normalizeH="0" baseline="0" noProof="0" dirty="0">
                  <a:ln>
                    <a:noFill/>
                  </a:ln>
                  <a:solidFill>
                    <a:srgbClr val="2D4C7F">
                      <a:lumMod val="20000"/>
                      <a:lumOff val="80000"/>
                    </a:srgbClr>
                  </a:solidFill>
                  <a:effectLst/>
                  <a:uLnTx/>
                  <a:uFillTx/>
                  <a:latin typeface="Berlin Sans FB Demi" panose="020E0802020502020306" pitchFamily="34" charset="0"/>
                  <a:ea typeface="方正宋刻本秀楷简体" panose="02000000000000000000" pitchFamily="2" charset="-122"/>
                  <a:cs typeface="+mn-cs"/>
                </a:rPr>
                <a:t>2</a:t>
              </a:r>
              <a:endParaRPr kumimoji="0" lang="en-US" altLang="zh-CN" sz="28700" b="1" i="0" u="none" strike="noStrike" kern="1200" cap="none" spc="0" normalizeH="0" baseline="0" noProof="0" dirty="0">
                <a:ln>
                  <a:noFill/>
                </a:ln>
                <a:solidFill>
                  <a:srgbClr val="2D4C7F">
                    <a:lumMod val="20000"/>
                    <a:lumOff val="80000"/>
                  </a:srgbClr>
                </a:solidFill>
                <a:effectLst/>
                <a:uLnTx/>
                <a:uFillTx/>
                <a:latin typeface="Berlin Sans FB Demi" panose="020E0802020502020306" pitchFamily="34" charset="0"/>
                <a:ea typeface="方正宋刻本秀楷简体" panose="02000000000000000000" pitchFamily="2" charset="-122"/>
                <a:cs typeface="+mn-cs"/>
              </a:endParaRPr>
            </a:p>
          </p:txBody>
        </p:sp>
        <p:sp>
          <p:nvSpPr>
            <p:cNvPr id="17" name="文本框 16"/>
            <p:cNvSpPr txBox="1"/>
            <p:nvPr/>
          </p:nvSpPr>
          <p:spPr>
            <a:xfrm>
              <a:off x="787695" y="512821"/>
              <a:ext cx="4767540"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black"/>
                  </a:solidFill>
                  <a:effectLst/>
                  <a:uLnTx/>
                  <a:uFillTx/>
                  <a:latin typeface="华文楷体" panose="02010600040101010101" charset="-122"/>
                  <a:ea typeface="华文楷体" panose="02010600040101010101" charset="-122"/>
                  <a:cs typeface="+mn-cs"/>
                </a:rPr>
                <a:t>P</a:t>
              </a:r>
              <a:r>
                <a:rPr kumimoji="0" lang="en-US" altLang="zh-CN" sz="3200" b="1" i="0" u="none" strike="noStrike" kern="1200" cap="none" spc="0" normalizeH="0" baseline="0" noProof="0" dirty="0">
                  <a:ln>
                    <a:noFill/>
                  </a:ln>
                  <a:solidFill>
                    <a:prstClr val="black"/>
                  </a:solidFill>
                  <a:effectLst/>
                  <a:uLnTx/>
                  <a:uFillTx/>
                  <a:latin typeface="华文楷体" panose="02010600040101010101" charset="-122"/>
                  <a:ea typeface="华文楷体" panose="02010600040101010101" charset="-122"/>
                  <a:cs typeface="+mn-cs"/>
                </a:rPr>
                <a:t>roblem 2 - OLS</a:t>
              </a:r>
              <a:endParaRPr kumimoji="0" lang="en-US" altLang="zh-CN" sz="3200" b="1" i="0" u="none" strike="noStrike" kern="1200" cap="none" spc="0" normalizeH="0" baseline="0" noProof="0" dirty="0">
                <a:ln>
                  <a:noFill/>
                </a:ln>
                <a:solidFill>
                  <a:prstClr val="black"/>
                </a:solidFill>
                <a:effectLst/>
                <a:uLnTx/>
                <a:uFillTx/>
                <a:latin typeface="华文楷体" panose="02010600040101010101" charset="-122"/>
                <a:ea typeface="华文楷体" panose="02010600040101010101" charset="-122"/>
                <a:cs typeface="+mn-cs"/>
              </a:endParaRPr>
            </a:p>
          </p:txBody>
        </p:sp>
      </p:grpSp>
      <p:sp>
        <p:nvSpPr>
          <p:cNvPr id="20" name="文本框 19"/>
          <p:cNvSpPr txBox="1"/>
          <p:nvPr/>
        </p:nvSpPr>
        <p:spPr>
          <a:xfrm>
            <a:off x="426842" y="1236300"/>
            <a:ext cx="1809749" cy="368300"/>
          </a:xfrm>
          <a:prstGeom prst="rect">
            <a:avLst/>
          </a:prstGeom>
          <a:noFill/>
        </p:spPr>
        <p:txBody>
          <a:bodyPr wrap="square" rtlCol="0">
            <a:spAutoFit/>
          </a:bodyPr>
          <a:lstStyle>
            <a:defPPr>
              <a:defRPr lang="zh-CN"/>
            </a:defPPr>
            <a:lvl1pPr algn="dist">
              <a:defRPr b="1">
                <a:solidFill>
                  <a:schemeClr val="bg1">
                    <a:alpha val="80000"/>
                  </a:schemeClr>
                </a:solidFill>
                <a:latin typeface="方正宋刻本秀楷简体" panose="02000000000000000000" pitchFamily="2" charset="-122"/>
                <a:ea typeface="方正宋刻本秀楷简体" panose="02000000000000000000"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noProof="0" dirty="0">
                <a:ln>
                  <a:noFill/>
                </a:ln>
                <a:solidFill>
                  <a:schemeClr val="bg1"/>
                </a:solidFill>
                <a:effectLst/>
                <a:uLnTx/>
                <a:uFillTx/>
                <a:latin typeface="SimSun" panose="02010600030101010101" pitchFamily="2" charset="-122"/>
                <a:ea typeface="SimSun" panose="02010600030101010101" pitchFamily="2" charset="-122"/>
                <a:sym typeface="+mn-ea"/>
              </a:rPr>
              <a:t>项目介绍</a:t>
            </a:r>
            <a:endParaRPr kumimoji="0" lang="zh-CN" altLang="en-US" sz="1800" b="1" i="0" u="none" strike="noStrike" kern="1200" cap="none" spc="0" normalizeH="0" baseline="0" noProof="0" dirty="0">
              <a:ln>
                <a:noFill/>
              </a:ln>
              <a:solidFill>
                <a:schemeClr val="bg1"/>
              </a:solidFill>
              <a:effectLst/>
              <a:uLnTx/>
              <a:uFillTx/>
              <a:latin typeface="SimSun" panose="02010600030101010101" pitchFamily="2" charset="-122"/>
              <a:ea typeface="SimSun" panose="02010600030101010101" pitchFamily="2" charset="-122"/>
              <a:cs typeface="+mn-cs"/>
              <a:sym typeface="+mn-ea"/>
            </a:endParaRPr>
          </a:p>
        </p:txBody>
      </p:sp>
      <p:sp>
        <p:nvSpPr>
          <p:cNvPr id="21" name="文本框 20"/>
          <p:cNvSpPr txBox="1"/>
          <p:nvPr/>
        </p:nvSpPr>
        <p:spPr>
          <a:xfrm>
            <a:off x="426448" y="1941343"/>
            <a:ext cx="1809749" cy="368300"/>
          </a:xfrm>
          <a:prstGeom prst="rect">
            <a:avLst/>
          </a:prstGeom>
          <a:noFill/>
          <a:effectLst/>
        </p:spPr>
        <p:txBody>
          <a:bodyPr wrap="square" rtlCol="0">
            <a:spAutoFit/>
          </a:bodyPr>
          <a:lstStyle>
            <a:defPPr>
              <a:defRPr lang="zh-CN"/>
            </a:defPPr>
            <a:lvl1pPr algn="dist">
              <a:defRPr b="1">
                <a:solidFill>
                  <a:schemeClr val="bg1"/>
                </a:solidFill>
                <a:latin typeface="方正宋刻本秀楷简体" panose="02000000000000000000" pitchFamily="2" charset="-122"/>
                <a:ea typeface="方正宋刻本秀楷简体" panose="02000000000000000000"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noProof="0" dirty="0">
                <a:ln>
                  <a:noFill/>
                </a:ln>
                <a:solidFill>
                  <a:schemeClr val="bg1"/>
                </a:solidFill>
                <a:effectLst/>
                <a:uLnTx/>
                <a:uFillTx/>
                <a:sym typeface="+mn-ea"/>
              </a:rPr>
              <a:t>设计思路</a:t>
            </a:r>
            <a:endParaRPr kumimoji="0" lang="zh-CN" altLang="en-US" sz="1800"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endParaRPr>
          </a:p>
        </p:txBody>
      </p:sp>
      <p:sp>
        <p:nvSpPr>
          <p:cNvPr id="22" name="文本框 21"/>
          <p:cNvSpPr txBox="1"/>
          <p:nvPr/>
        </p:nvSpPr>
        <p:spPr>
          <a:xfrm>
            <a:off x="426532" y="4255597"/>
            <a:ext cx="1809749" cy="368300"/>
          </a:xfrm>
          <a:prstGeom prst="rect">
            <a:avLst/>
          </a:prstGeom>
          <a:noFill/>
        </p:spPr>
        <p:txBody>
          <a:bodyPr wrap="square" rtlCol="0">
            <a:spAutoFit/>
          </a:bodyPr>
          <a:lstStyle>
            <a:defPPr>
              <a:defRPr lang="zh-CN"/>
            </a:defPPr>
            <a:lvl1pPr algn="dist">
              <a:defRPr b="1">
                <a:solidFill>
                  <a:schemeClr val="bg1">
                    <a:alpha val="80000"/>
                  </a:schemeClr>
                </a:solidFill>
                <a:latin typeface="方正宋刻本秀楷简体" panose="02000000000000000000" pitchFamily="2" charset="-122"/>
                <a:ea typeface="方正宋刻本秀楷简体" panose="02000000000000000000"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noProof="0" dirty="0">
                <a:ln>
                  <a:noFill/>
                </a:ln>
                <a:solidFill>
                  <a:schemeClr val="bg1"/>
                </a:solidFill>
                <a:effectLst/>
                <a:uLnTx/>
                <a:uFillTx/>
                <a:sym typeface="+mn-ea"/>
              </a:rPr>
              <a:t>功能描述</a:t>
            </a:r>
            <a:endParaRPr kumimoji="0" lang="zh-CN" altLang="en-US" sz="1800" b="1"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endParaRPr>
          </a:p>
        </p:txBody>
      </p:sp>
      <p:sp>
        <p:nvSpPr>
          <p:cNvPr id="23" name="文本框 22"/>
          <p:cNvSpPr txBox="1"/>
          <p:nvPr/>
        </p:nvSpPr>
        <p:spPr>
          <a:xfrm>
            <a:off x="426812" y="5027358"/>
            <a:ext cx="1809749"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sym typeface="+mn-ea"/>
              </a:rPr>
              <a:t>效果展示</a:t>
            </a:r>
            <a:endParaRPr kumimoji="0" lang="zh-CN" altLang="en-US" sz="1800" b="1"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endParaRPr>
          </a:p>
        </p:txBody>
      </p:sp>
      <p:sp>
        <p:nvSpPr>
          <p:cNvPr id="24" name="文本框 23"/>
          <p:cNvSpPr txBox="1"/>
          <p:nvPr/>
        </p:nvSpPr>
        <p:spPr>
          <a:xfrm>
            <a:off x="426842" y="2645746"/>
            <a:ext cx="1809749"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sym typeface="+mn-ea"/>
              </a:rPr>
              <a:t>产品方案</a:t>
            </a:r>
            <a:endParaRPr kumimoji="0" lang="zh-CN" altLang="en-US" sz="1800" b="1"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endParaRPr>
          </a:p>
        </p:txBody>
      </p:sp>
      <p:grpSp>
        <p:nvGrpSpPr>
          <p:cNvPr id="25" name="组合 24"/>
          <p:cNvGrpSpPr/>
          <p:nvPr/>
        </p:nvGrpSpPr>
        <p:grpSpPr>
          <a:xfrm rot="8080996" flipV="1">
            <a:off x="-206477" y="1922133"/>
            <a:ext cx="414224" cy="407849"/>
            <a:chOff x="971550" y="5735776"/>
            <a:chExt cx="414224" cy="407849"/>
          </a:xfrm>
        </p:grpSpPr>
        <p:sp>
          <p:nvSpPr>
            <p:cNvPr id="26" name="直角三角形 25"/>
            <p:cNvSpPr/>
            <p:nvPr/>
          </p:nvSpPr>
          <p:spPr>
            <a:xfrm>
              <a:off x="971550" y="5735776"/>
              <a:ext cx="414224" cy="40784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DengXian" panose="02010600030101010101" charset="-122"/>
                <a:ea typeface="DengXian" panose="02010600030101010101" charset="-122"/>
                <a:cs typeface="+mn-cs"/>
              </a:endParaRPr>
            </a:p>
          </p:txBody>
        </p:sp>
        <p:sp>
          <p:nvSpPr>
            <p:cNvPr id="27" name="直角三角形 26"/>
            <p:cNvSpPr/>
            <p:nvPr/>
          </p:nvSpPr>
          <p:spPr>
            <a:xfrm>
              <a:off x="995370" y="5759053"/>
              <a:ext cx="366391" cy="360752"/>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DengXian" panose="02010600030101010101" charset="-122"/>
                <a:ea typeface="DengXian" panose="02010600030101010101" charset="-122"/>
                <a:cs typeface="+mn-cs"/>
              </a:endParaRPr>
            </a:p>
          </p:txBody>
        </p:sp>
        <p:sp>
          <p:nvSpPr>
            <p:cNvPr id="28" name="直角三角形 27"/>
            <p:cNvSpPr/>
            <p:nvPr/>
          </p:nvSpPr>
          <p:spPr>
            <a:xfrm>
              <a:off x="1019190" y="5780651"/>
              <a:ext cx="320263" cy="315334"/>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DengXian" panose="02010600030101010101" charset="-122"/>
                <a:ea typeface="DengXian" panose="02010600030101010101" charset="-122"/>
                <a:cs typeface="+mn-cs"/>
              </a:endParaRPr>
            </a:p>
          </p:txBody>
        </p:sp>
      </p:grpSp>
      <p:sp>
        <p:nvSpPr>
          <p:cNvPr id="31" name="文本框 30"/>
          <p:cNvSpPr txBox="1"/>
          <p:nvPr/>
        </p:nvSpPr>
        <p:spPr>
          <a:xfrm>
            <a:off x="426720" y="5798619"/>
            <a:ext cx="2592297"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sym typeface="+mn-ea"/>
              </a:rPr>
              <a:t>应用场景</a:t>
            </a:r>
            <a:endParaRPr kumimoji="0" lang="zh-CN" altLang="en-US" b="1"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endParaRPr>
          </a:p>
        </p:txBody>
      </p:sp>
      <p:sp>
        <p:nvSpPr>
          <p:cNvPr id="3" name="文本框 2"/>
          <p:cNvSpPr txBox="1"/>
          <p:nvPr/>
        </p:nvSpPr>
        <p:spPr>
          <a:xfrm>
            <a:off x="426842" y="3414731"/>
            <a:ext cx="1809749" cy="368300"/>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rPr>
              <a:t>技术架构</a:t>
            </a:r>
            <a:endParaRPr kumimoji="0" lang="zh-CN" altLang="en-US" sz="1800" b="1"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endParaRPr>
          </a:p>
        </p:txBody>
      </p:sp>
      <p:pic>
        <p:nvPicPr>
          <p:cNvPr id="102" name="图片 101"/>
          <p:cNvPicPr/>
          <p:nvPr>
            <p:custDataLst>
              <p:tags r:id="rId3"/>
            </p:custDataLst>
          </p:nvPr>
        </p:nvPicPr>
        <p:blipFill>
          <a:blip r:embed="rId4"/>
          <a:stretch>
            <a:fillRect/>
          </a:stretch>
        </p:blipFill>
        <p:spPr>
          <a:xfrm>
            <a:off x="793115" y="1628140"/>
            <a:ext cx="4924425" cy="3677285"/>
          </a:xfrm>
          <a:prstGeom prst="rect">
            <a:avLst/>
          </a:prstGeom>
          <a:noFill/>
          <a:ln w="9525">
            <a:noFill/>
          </a:ln>
        </p:spPr>
      </p:pic>
      <p:pic>
        <p:nvPicPr>
          <p:cNvPr id="103" name="图片 102"/>
          <p:cNvPicPr/>
          <p:nvPr>
            <p:custDataLst>
              <p:tags r:id="rId5"/>
            </p:custDataLst>
          </p:nvPr>
        </p:nvPicPr>
        <p:blipFill>
          <a:blip r:embed="rId6"/>
          <a:stretch>
            <a:fillRect/>
          </a:stretch>
        </p:blipFill>
        <p:spPr>
          <a:xfrm>
            <a:off x="6916420" y="1590040"/>
            <a:ext cx="4799965" cy="3616325"/>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20000"/>
            <a:lum/>
            <a:extLst>
              <a:ext uri="{BEBA8EAE-BF5A-486C-A8C5-ECC9F3942E4B}">
                <a14:imgProps xmlns:a14="http://schemas.microsoft.com/office/drawing/2010/main">
                  <a14:imgLayer r:embed="rId2">
                    <a14:imgEffect>
                      <a14:saturation sat="3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9" name="文本框 28"/>
          <p:cNvSpPr txBox="1"/>
          <p:nvPr/>
        </p:nvSpPr>
        <p:spPr>
          <a:xfrm>
            <a:off x="395927" y="1220722"/>
            <a:ext cx="1809749" cy="369332"/>
          </a:xfrm>
          <a:prstGeom prst="rect">
            <a:avLst/>
          </a:prstGeom>
          <a:noFill/>
          <a:effectLst/>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rPr>
              <a:t>选题背景</a:t>
            </a:r>
            <a:endPar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endParaRPr>
          </a:p>
        </p:txBody>
      </p:sp>
      <p:sp>
        <p:nvSpPr>
          <p:cNvPr id="38" name="文本框 37"/>
          <p:cNvSpPr txBox="1"/>
          <p:nvPr/>
        </p:nvSpPr>
        <p:spPr>
          <a:xfrm>
            <a:off x="395927" y="2285951"/>
            <a:ext cx="1809749"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80000"/>
                  </a:prstClr>
                </a:solidFill>
                <a:effectLst/>
                <a:uLnTx/>
                <a:uFillTx/>
                <a:latin typeface="方正宋刻本秀楷简体" panose="02000000000000000000" pitchFamily="2" charset="-122"/>
                <a:ea typeface="方正宋刻本秀楷简体" panose="02000000000000000000" pitchFamily="2" charset="-122"/>
                <a:cs typeface="+mn-cs"/>
              </a:rPr>
              <a:t>文献综述</a:t>
            </a:r>
            <a:endParaRPr kumimoji="0" lang="zh-CN" altLang="en-US" sz="1800" b="1" i="0" u="none" strike="noStrike" kern="1200" cap="none" spc="0" normalizeH="0" baseline="0" noProof="0" dirty="0">
              <a:ln>
                <a:noFill/>
              </a:ln>
              <a:solidFill>
                <a:prstClr val="white">
                  <a:alpha val="80000"/>
                </a:prstClr>
              </a:solidFill>
              <a:effectLst/>
              <a:uLnTx/>
              <a:uFillTx/>
              <a:latin typeface="方正宋刻本秀楷简体" panose="02000000000000000000" pitchFamily="2" charset="-122"/>
              <a:ea typeface="方正宋刻本秀楷简体" panose="02000000000000000000" pitchFamily="2" charset="-122"/>
              <a:cs typeface="+mn-cs"/>
            </a:endParaRPr>
          </a:p>
        </p:txBody>
      </p:sp>
      <p:sp>
        <p:nvSpPr>
          <p:cNvPr id="42" name="文本框 41"/>
          <p:cNvSpPr txBox="1"/>
          <p:nvPr/>
        </p:nvSpPr>
        <p:spPr>
          <a:xfrm>
            <a:off x="395927" y="3351180"/>
            <a:ext cx="1809749"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80000"/>
                  </a:prstClr>
                </a:solidFill>
                <a:effectLst/>
                <a:uLnTx/>
                <a:uFillTx/>
                <a:latin typeface="方正宋刻本秀楷简体" panose="02000000000000000000" pitchFamily="2" charset="-122"/>
                <a:ea typeface="方正宋刻本秀楷简体" panose="02000000000000000000" pitchFamily="2" charset="-122"/>
                <a:cs typeface="+mn-cs"/>
              </a:rPr>
              <a:t>理论框架与分析</a:t>
            </a:r>
            <a:endParaRPr kumimoji="0" lang="zh-CN" altLang="en-US" sz="1800" b="1" i="0" u="none" strike="noStrike" kern="1200" cap="none" spc="0" normalizeH="0" baseline="0" noProof="0" dirty="0">
              <a:ln>
                <a:noFill/>
              </a:ln>
              <a:solidFill>
                <a:prstClr val="white">
                  <a:alpha val="80000"/>
                </a:prstClr>
              </a:solidFill>
              <a:effectLst/>
              <a:uLnTx/>
              <a:uFillTx/>
              <a:latin typeface="方正宋刻本秀楷简体" panose="02000000000000000000" pitchFamily="2" charset="-122"/>
              <a:ea typeface="方正宋刻本秀楷简体" panose="02000000000000000000" pitchFamily="2" charset="-122"/>
              <a:cs typeface="+mn-cs"/>
            </a:endParaRPr>
          </a:p>
        </p:txBody>
      </p:sp>
      <p:sp>
        <p:nvSpPr>
          <p:cNvPr id="46" name="文本框 45"/>
          <p:cNvSpPr txBox="1"/>
          <p:nvPr/>
        </p:nvSpPr>
        <p:spPr>
          <a:xfrm>
            <a:off x="395927" y="4416409"/>
            <a:ext cx="1809749"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80000"/>
                  </a:prstClr>
                </a:solidFill>
                <a:effectLst/>
                <a:uLnTx/>
                <a:uFillTx/>
                <a:latin typeface="方正宋刻本秀楷简体" panose="02000000000000000000" pitchFamily="2" charset="-122"/>
                <a:ea typeface="方正宋刻本秀楷简体" panose="02000000000000000000" pitchFamily="2" charset="-122"/>
                <a:cs typeface="+mn-cs"/>
              </a:rPr>
              <a:t>数据分析与实证</a:t>
            </a:r>
            <a:endParaRPr kumimoji="0" lang="zh-CN" altLang="en-US" sz="1800" b="1" i="0" u="none" strike="noStrike" kern="1200" cap="none" spc="0" normalizeH="0" baseline="0" noProof="0" dirty="0">
              <a:ln>
                <a:noFill/>
              </a:ln>
              <a:solidFill>
                <a:prstClr val="white">
                  <a:alpha val="80000"/>
                </a:prstClr>
              </a:solidFill>
              <a:effectLst/>
              <a:uLnTx/>
              <a:uFillTx/>
              <a:latin typeface="方正宋刻本秀楷简体" panose="02000000000000000000" pitchFamily="2" charset="-122"/>
              <a:ea typeface="方正宋刻本秀楷简体" panose="02000000000000000000" pitchFamily="2" charset="-122"/>
              <a:cs typeface="+mn-cs"/>
            </a:endParaRPr>
          </a:p>
        </p:txBody>
      </p:sp>
      <p:sp>
        <p:nvSpPr>
          <p:cNvPr id="50" name="文本框 49"/>
          <p:cNvSpPr txBox="1"/>
          <p:nvPr/>
        </p:nvSpPr>
        <p:spPr>
          <a:xfrm>
            <a:off x="395927" y="5481638"/>
            <a:ext cx="1809749"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80000"/>
                  </a:prstClr>
                </a:solidFill>
                <a:effectLst/>
                <a:uLnTx/>
                <a:uFillTx/>
                <a:latin typeface="方正宋刻本秀楷简体" panose="02000000000000000000" pitchFamily="2" charset="-122"/>
                <a:ea typeface="方正宋刻本秀楷简体" panose="02000000000000000000" pitchFamily="2" charset="-122"/>
                <a:cs typeface="+mn-cs"/>
              </a:rPr>
              <a:t>结论与建议</a:t>
            </a:r>
            <a:endParaRPr kumimoji="0" lang="zh-CN" altLang="en-US" sz="1800" b="1" i="0" u="none" strike="noStrike" kern="1200" cap="none" spc="0" normalizeH="0" baseline="0" noProof="0" dirty="0">
              <a:ln>
                <a:noFill/>
              </a:ln>
              <a:solidFill>
                <a:prstClr val="white">
                  <a:alpha val="80000"/>
                </a:prstClr>
              </a:solidFill>
              <a:effectLst/>
              <a:uLnTx/>
              <a:uFillTx/>
              <a:latin typeface="方正宋刻本秀楷简体" panose="02000000000000000000" pitchFamily="2" charset="-122"/>
              <a:ea typeface="方正宋刻本秀楷简体" panose="02000000000000000000" pitchFamily="2" charset="-122"/>
              <a:cs typeface="+mn-cs"/>
            </a:endParaRPr>
          </a:p>
        </p:txBody>
      </p:sp>
      <p:grpSp>
        <p:nvGrpSpPr>
          <p:cNvPr id="2" name="组合 1"/>
          <p:cNvGrpSpPr/>
          <p:nvPr/>
        </p:nvGrpSpPr>
        <p:grpSpPr>
          <a:xfrm>
            <a:off x="787695" y="512821"/>
            <a:ext cx="8833352" cy="5091760"/>
            <a:chOff x="787695" y="512821"/>
            <a:chExt cx="8833352" cy="5091760"/>
          </a:xfrm>
        </p:grpSpPr>
        <p:sp>
          <p:nvSpPr>
            <p:cNvPr id="16" name="文本框 15"/>
            <p:cNvSpPr txBox="1"/>
            <p:nvPr/>
          </p:nvSpPr>
          <p:spPr>
            <a:xfrm>
              <a:off x="6782597" y="1096716"/>
              <a:ext cx="2838450" cy="45078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700" b="1" i="0" u="none" strike="noStrike" kern="1200" cap="none" spc="0" normalizeH="0" baseline="0" noProof="0" dirty="0">
                  <a:ln>
                    <a:noFill/>
                  </a:ln>
                  <a:solidFill>
                    <a:srgbClr val="2D4C7F">
                      <a:lumMod val="20000"/>
                      <a:lumOff val="80000"/>
                    </a:srgbClr>
                  </a:solidFill>
                  <a:effectLst/>
                  <a:uLnTx/>
                  <a:uFillTx/>
                  <a:latin typeface="Berlin Sans FB Demi" panose="020E0802020502020306" pitchFamily="34" charset="0"/>
                  <a:ea typeface="方正宋刻本秀楷简体" panose="02000000000000000000" pitchFamily="2" charset="-122"/>
                  <a:cs typeface="+mn-cs"/>
                </a:rPr>
                <a:t>2</a:t>
              </a:r>
              <a:endParaRPr kumimoji="0" lang="en-US" altLang="zh-CN" sz="28700" b="1" i="0" u="none" strike="noStrike" kern="1200" cap="none" spc="0" normalizeH="0" baseline="0" noProof="0" dirty="0">
                <a:ln>
                  <a:noFill/>
                </a:ln>
                <a:solidFill>
                  <a:srgbClr val="2D4C7F">
                    <a:lumMod val="20000"/>
                    <a:lumOff val="80000"/>
                  </a:srgbClr>
                </a:solidFill>
                <a:effectLst/>
                <a:uLnTx/>
                <a:uFillTx/>
                <a:latin typeface="Berlin Sans FB Demi" panose="020E0802020502020306" pitchFamily="34" charset="0"/>
                <a:ea typeface="方正宋刻本秀楷简体" panose="02000000000000000000" pitchFamily="2" charset="-122"/>
                <a:cs typeface="+mn-cs"/>
              </a:endParaRPr>
            </a:p>
          </p:txBody>
        </p:sp>
        <p:sp>
          <p:nvSpPr>
            <p:cNvPr id="17" name="文本框 16"/>
            <p:cNvSpPr txBox="1"/>
            <p:nvPr/>
          </p:nvSpPr>
          <p:spPr>
            <a:xfrm>
              <a:off x="787695" y="512821"/>
              <a:ext cx="4767540"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black"/>
                  </a:solidFill>
                  <a:effectLst/>
                  <a:uLnTx/>
                  <a:uFillTx/>
                  <a:latin typeface="华文楷体" panose="02010600040101010101" charset="-122"/>
                  <a:ea typeface="华文楷体" panose="02010600040101010101" charset="-122"/>
                  <a:cs typeface="+mn-cs"/>
                </a:rPr>
                <a:t>P</a:t>
              </a:r>
              <a:r>
                <a:rPr kumimoji="0" lang="en-US" altLang="zh-CN" sz="3200" b="1" i="0" u="none" strike="noStrike" kern="1200" cap="none" spc="0" normalizeH="0" baseline="0" noProof="0" dirty="0">
                  <a:ln>
                    <a:noFill/>
                  </a:ln>
                  <a:solidFill>
                    <a:prstClr val="black"/>
                  </a:solidFill>
                  <a:effectLst/>
                  <a:uLnTx/>
                  <a:uFillTx/>
                  <a:latin typeface="华文楷体" panose="02010600040101010101" charset="-122"/>
                  <a:ea typeface="华文楷体" panose="02010600040101010101" charset="-122"/>
                  <a:cs typeface="+mn-cs"/>
                </a:rPr>
                <a:t>roblem 2 - OLS</a:t>
              </a:r>
              <a:endParaRPr kumimoji="0" lang="en-US" altLang="zh-CN" sz="3200" b="1" i="0" u="none" strike="noStrike" kern="1200" cap="none" spc="0" normalizeH="0" baseline="0" noProof="0" dirty="0">
                <a:ln>
                  <a:noFill/>
                </a:ln>
                <a:solidFill>
                  <a:prstClr val="black"/>
                </a:solidFill>
                <a:effectLst/>
                <a:uLnTx/>
                <a:uFillTx/>
                <a:latin typeface="华文楷体" panose="02010600040101010101" charset="-122"/>
                <a:ea typeface="华文楷体" panose="02010600040101010101" charset="-122"/>
                <a:cs typeface="+mn-cs"/>
              </a:endParaRPr>
            </a:p>
          </p:txBody>
        </p:sp>
      </p:grpSp>
      <p:sp>
        <p:nvSpPr>
          <p:cNvPr id="20" name="文本框 19"/>
          <p:cNvSpPr txBox="1"/>
          <p:nvPr/>
        </p:nvSpPr>
        <p:spPr>
          <a:xfrm>
            <a:off x="426842" y="1236300"/>
            <a:ext cx="1809749" cy="368300"/>
          </a:xfrm>
          <a:prstGeom prst="rect">
            <a:avLst/>
          </a:prstGeom>
          <a:noFill/>
        </p:spPr>
        <p:txBody>
          <a:bodyPr wrap="square" rtlCol="0">
            <a:spAutoFit/>
          </a:bodyPr>
          <a:lstStyle>
            <a:defPPr>
              <a:defRPr lang="zh-CN"/>
            </a:defPPr>
            <a:lvl1pPr algn="dist">
              <a:defRPr b="1">
                <a:solidFill>
                  <a:schemeClr val="bg1">
                    <a:alpha val="80000"/>
                  </a:schemeClr>
                </a:solidFill>
                <a:latin typeface="方正宋刻本秀楷简体" panose="02000000000000000000" pitchFamily="2" charset="-122"/>
                <a:ea typeface="方正宋刻本秀楷简体" panose="02000000000000000000"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noProof="0" dirty="0">
                <a:ln>
                  <a:noFill/>
                </a:ln>
                <a:solidFill>
                  <a:schemeClr val="bg1"/>
                </a:solidFill>
                <a:effectLst/>
                <a:uLnTx/>
                <a:uFillTx/>
                <a:latin typeface="SimSun" panose="02010600030101010101" pitchFamily="2" charset="-122"/>
                <a:ea typeface="SimSun" panose="02010600030101010101" pitchFamily="2" charset="-122"/>
                <a:sym typeface="+mn-ea"/>
              </a:rPr>
              <a:t>项目介绍</a:t>
            </a:r>
            <a:endParaRPr kumimoji="0" lang="zh-CN" altLang="en-US" sz="1800" b="1" i="0" u="none" strike="noStrike" kern="1200" cap="none" spc="0" normalizeH="0" baseline="0" noProof="0" dirty="0">
              <a:ln>
                <a:noFill/>
              </a:ln>
              <a:solidFill>
                <a:schemeClr val="bg1"/>
              </a:solidFill>
              <a:effectLst/>
              <a:uLnTx/>
              <a:uFillTx/>
              <a:latin typeface="SimSun" panose="02010600030101010101" pitchFamily="2" charset="-122"/>
              <a:ea typeface="SimSun" panose="02010600030101010101" pitchFamily="2" charset="-122"/>
              <a:cs typeface="+mn-cs"/>
              <a:sym typeface="+mn-ea"/>
            </a:endParaRPr>
          </a:p>
        </p:txBody>
      </p:sp>
      <p:sp>
        <p:nvSpPr>
          <p:cNvPr id="21" name="文本框 20"/>
          <p:cNvSpPr txBox="1"/>
          <p:nvPr/>
        </p:nvSpPr>
        <p:spPr>
          <a:xfrm>
            <a:off x="426448" y="1941343"/>
            <a:ext cx="1809749" cy="368300"/>
          </a:xfrm>
          <a:prstGeom prst="rect">
            <a:avLst/>
          </a:prstGeom>
          <a:noFill/>
          <a:effectLst/>
        </p:spPr>
        <p:txBody>
          <a:bodyPr wrap="square" rtlCol="0">
            <a:spAutoFit/>
          </a:bodyPr>
          <a:lstStyle>
            <a:defPPr>
              <a:defRPr lang="zh-CN"/>
            </a:defPPr>
            <a:lvl1pPr algn="dist">
              <a:defRPr b="1">
                <a:solidFill>
                  <a:schemeClr val="bg1"/>
                </a:solidFill>
                <a:latin typeface="方正宋刻本秀楷简体" panose="02000000000000000000" pitchFamily="2" charset="-122"/>
                <a:ea typeface="方正宋刻本秀楷简体" panose="02000000000000000000"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noProof="0" dirty="0">
                <a:ln>
                  <a:noFill/>
                </a:ln>
                <a:solidFill>
                  <a:schemeClr val="bg1"/>
                </a:solidFill>
                <a:effectLst/>
                <a:uLnTx/>
                <a:uFillTx/>
                <a:sym typeface="+mn-ea"/>
              </a:rPr>
              <a:t>设计思路</a:t>
            </a:r>
            <a:endParaRPr kumimoji="0" lang="zh-CN" altLang="en-US" sz="1800"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endParaRPr>
          </a:p>
        </p:txBody>
      </p:sp>
      <p:sp>
        <p:nvSpPr>
          <p:cNvPr id="22" name="文本框 21"/>
          <p:cNvSpPr txBox="1"/>
          <p:nvPr/>
        </p:nvSpPr>
        <p:spPr>
          <a:xfrm>
            <a:off x="426532" y="4255597"/>
            <a:ext cx="1809749" cy="368300"/>
          </a:xfrm>
          <a:prstGeom prst="rect">
            <a:avLst/>
          </a:prstGeom>
          <a:noFill/>
        </p:spPr>
        <p:txBody>
          <a:bodyPr wrap="square" rtlCol="0">
            <a:spAutoFit/>
          </a:bodyPr>
          <a:lstStyle>
            <a:defPPr>
              <a:defRPr lang="zh-CN"/>
            </a:defPPr>
            <a:lvl1pPr algn="dist">
              <a:defRPr b="1">
                <a:solidFill>
                  <a:schemeClr val="bg1">
                    <a:alpha val="80000"/>
                  </a:schemeClr>
                </a:solidFill>
                <a:latin typeface="方正宋刻本秀楷简体" panose="02000000000000000000" pitchFamily="2" charset="-122"/>
                <a:ea typeface="方正宋刻本秀楷简体" panose="02000000000000000000"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noProof="0" dirty="0">
                <a:ln>
                  <a:noFill/>
                </a:ln>
                <a:solidFill>
                  <a:schemeClr val="bg1"/>
                </a:solidFill>
                <a:effectLst/>
                <a:uLnTx/>
                <a:uFillTx/>
                <a:sym typeface="+mn-ea"/>
              </a:rPr>
              <a:t>功能描述</a:t>
            </a:r>
            <a:endParaRPr kumimoji="0" lang="zh-CN" altLang="en-US" sz="1800" b="1"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endParaRPr>
          </a:p>
        </p:txBody>
      </p:sp>
      <p:sp>
        <p:nvSpPr>
          <p:cNvPr id="23" name="文本框 22"/>
          <p:cNvSpPr txBox="1"/>
          <p:nvPr/>
        </p:nvSpPr>
        <p:spPr>
          <a:xfrm>
            <a:off x="426812" y="5027358"/>
            <a:ext cx="1809749"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sym typeface="+mn-ea"/>
              </a:rPr>
              <a:t>效果展示</a:t>
            </a:r>
            <a:endParaRPr kumimoji="0" lang="zh-CN" altLang="en-US" sz="1800" b="1"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endParaRPr>
          </a:p>
        </p:txBody>
      </p:sp>
      <p:sp>
        <p:nvSpPr>
          <p:cNvPr id="24" name="文本框 23"/>
          <p:cNvSpPr txBox="1"/>
          <p:nvPr/>
        </p:nvSpPr>
        <p:spPr>
          <a:xfrm>
            <a:off x="426842" y="2645746"/>
            <a:ext cx="1809749"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sym typeface="+mn-ea"/>
              </a:rPr>
              <a:t>产品方案</a:t>
            </a:r>
            <a:endParaRPr kumimoji="0" lang="zh-CN" altLang="en-US" sz="1800" b="1"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endParaRPr>
          </a:p>
        </p:txBody>
      </p:sp>
      <p:grpSp>
        <p:nvGrpSpPr>
          <p:cNvPr id="25" name="组合 24"/>
          <p:cNvGrpSpPr/>
          <p:nvPr/>
        </p:nvGrpSpPr>
        <p:grpSpPr>
          <a:xfrm rot="8080996" flipV="1">
            <a:off x="-206477" y="1922133"/>
            <a:ext cx="414224" cy="407849"/>
            <a:chOff x="971550" y="5735776"/>
            <a:chExt cx="414224" cy="407849"/>
          </a:xfrm>
        </p:grpSpPr>
        <p:sp>
          <p:nvSpPr>
            <p:cNvPr id="26" name="直角三角形 25"/>
            <p:cNvSpPr/>
            <p:nvPr/>
          </p:nvSpPr>
          <p:spPr>
            <a:xfrm>
              <a:off x="971550" y="5735776"/>
              <a:ext cx="414224" cy="40784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DengXian" panose="02010600030101010101" charset="-122"/>
                <a:ea typeface="DengXian" panose="02010600030101010101" charset="-122"/>
                <a:cs typeface="+mn-cs"/>
              </a:endParaRPr>
            </a:p>
          </p:txBody>
        </p:sp>
        <p:sp>
          <p:nvSpPr>
            <p:cNvPr id="27" name="直角三角形 26"/>
            <p:cNvSpPr/>
            <p:nvPr/>
          </p:nvSpPr>
          <p:spPr>
            <a:xfrm>
              <a:off x="995370" y="5759053"/>
              <a:ext cx="366391" cy="360752"/>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DengXian" panose="02010600030101010101" charset="-122"/>
                <a:ea typeface="DengXian" panose="02010600030101010101" charset="-122"/>
                <a:cs typeface="+mn-cs"/>
              </a:endParaRPr>
            </a:p>
          </p:txBody>
        </p:sp>
        <p:sp>
          <p:nvSpPr>
            <p:cNvPr id="28" name="直角三角形 27"/>
            <p:cNvSpPr/>
            <p:nvPr/>
          </p:nvSpPr>
          <p:spPr>
            <a:xfrm>
              <a:off x="1019190" y="5780651"/>
              <a:ext cx="320263" cy="315334"/>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DengXian" panose="02010600030101010101" charset="-122"/>
                <a:ea typeface="DengXian" panose="02010600030101010101" charset="-122"/>
                <a:cs typeface="+mn-cs"/>
              </a:endParaRPr>
            </a:p>
          </p:txBody>
        </p:sp>
      </p:grpSp>
      <p:sp>
        <p:nvSpPr>
          <p:cNvPr id="31" name="文本框 30"/>
          <p:cNvSpPr txBox="1"/>
          <p:nvPr/>
        </p:nvSpPr>
        <p:spPr>
          <a:xfrm>
            <a:off x="426720" y="5798619"/>
            <a:ext cx="2592297"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sym typeface="+mn-ea"/>
              </a:rPr>
              <a:t>应用场景</a:t>
            </a:r>
            <a:endParaRPr kumimoji="0" lang="zh-CN" altLang="en-US" b="1"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endParaRPr>
          </a:p>
        </p:txBody>
      </p:sp>
      <p:sp>
        <p:nvSpPr>
          <p:cNvPr id="3" name="文本框 2"/>
          <p:cNvSpPr txBox="1"/>
          <p:nvPr/>
        </p:nvSpPr>
        <p:spPr>
          <a:xfrm>
            <a:off x="426842" y="3414731"/>
            <a:ext cx="1809749" cy="368300"/>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rPr>
              <a:t>技术架构</a:t>
            </a:r>
            <a:endParaRPr kumimoji="0" lang="zh-CN" altLang="en-US" sz="1800" b="1"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endParaRPr>
          </a:p>
        </p:txBody>
      </p:sp>
      <p:pic>
        <p:nvPicPr>
          <p:cNvPr id="8" name="图片 8" descr="1674888661050"/>
          <p:cNvPicPr>
            <a:picLocks noChangeAspect="1"/>
          </p:cNvPicPr>
          <p:nvPr>
            <p:custDataLst>
              <p:tags r:id="rId3"/>
            </p:custDataLst>
          </p:nvPr>
        </p:nvPicPr>
        <p:blipFill>
          <a:blip r:embed="rId4"/>
          <a:stretch>
            <a:fillRect/>
          </a:stretch>
        </p:blipFill>
        <p:spPr>
          <a:xfrm>
            <a:off x="2132965" y="1236345"/>
            <a:ext cx="7926705" cy="51117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20000"/>
            <a:lum/>
            <a:extLst>
              <a:ext uri="{BEBA8EAE-BF5A-486C-A8C5-ECC9F3942E4B}">
                <a14:imgProps xmlns:a14="http://schemas.microsoft.com/office/drawing/2010/main">
                  <a14:imgLayer r:embed="rId2">
                    <a14:imgEffect>
                      <a14:saturation sat="3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9" name="文本框 28"/>
          <p:cNvSpPr txBox="1"/>
          <p:nvPr/>
        </p:nvSpPr>
        <p:spPr>
          <a:xfrm>
            <a:off x="395927" y="1220722"/>
            <a:ext cx="1809749" cy="369332"/>
          </a:xfrm>
          <a:prstGeom prst="rect">
            <a:avLst/>
          </a:prstGeom>
          <a:noFill/>
          <a:effectLst/>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rPr>
              <a:t>选题背景</a:t>
            </a:r>
            <a:endPar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endParaRPr>
          </a:p>
        </p:txBody>
      </p:sp>
      <p:sp>
        <p:nvSpPr>
          <p:cNvPr id="38" name="文本框 37"/>
          <p:cNvSpPr txBox="1"/>
          <p:nvPr/>
        </p:nvSpPr>
        <p:spPr>
          <a:xfrm>
            <a:off x="395927" y="2285951"/>
            <a:ext cx="1809749"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80000"/>
                  </a:prstClr>
                </a:solidFill>
                <a:effectLst/>
                <a:uLnTx/>
                <a:uFillTx/>
                <a:latin typeface="方正宋刻本秀楷简体" panose="02000000000000000000" pitchFamily="2" charset="-122"/>
                <a:ea typeface="方正宋刻本秀楷简体" panose="02000000000000000000" pitchFamily="2" charset="-122"/>
                <a:cs typeface="+mn-cs"/>
              </a:rPr>
              <a:t>文献综述</a:t>
            </a:r>
            <a:endParaRPr kumimoji="0" lang="zh-CN" altLang="en-US" sz="1800" b="1" i="0" u="none" strike="noStrike" kern="1200" cap="none" spc="0" normalizeH="0" baseline="0" noProof="0" dirty="0">
              <a:ln>
                <a:noFill/>
              </a:ln>
              <a:solidFill>
                <a:prstClr val="white">
                  <a:alpha val="80000"/>
                </a:prstClr>
              </a:solidFill>
              <a:effectLst/>
              <a:uLnTx/>
              <a:uFillTx/>
              <a:latin typeface="方正宋刻本秀楷简体" panose="02000000000000000000" pitchFamily="2" charset="-122"/>
              <a:ea typeface="方正宋刻本秀楷简体" panose="02000000000000000000" pitchFamily="2" charset="-122"/>
              <a:cs typeface="+mn-cs"/>
            </a:endParaRPr>
          </a:p>
        </p:txBody>
      </p:sp>
      <p:sp>
        <p:nvSpPr>
          <p:cNvPr id="42" name="文本框 41"/>
          <p:cNvSpPr txBox="1"/>
          <p:nvPr/>
        </p:nvSpPr>
        <p:spPr>
          <a:xfrm>
            <a:off x="395927" y="3351180"/>
            <a:ext cx="1809749"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80000"/>
                  </a:prstClr>
                </a:solidFill>
                <a:effectLst/>
                <a:uLnTx/>
                <a:uFillTx/>
                <a:latin typeface="方正宋刻本秀楷简体" panose="02000000000000000000" pitchFamily="2" charset="-122"/>
                <a:ea typeface="方正宋刻本秀楷简体" panose="02000000000000000000" pitchFamily="2" charset="-122"/>
                <a:cs typeface="+mn-cs"/>
              </a:rPr>
              <a:t>理论框架与分析</a:t>
            </a:r>
            <a:endParaRPr kumimoji="0" lang="zh-CN" altLang="en-US" sz="1800" b="1" i="0" u="none" strike="noStrike" kern="1200" cap="none" spc="0" normalizeH="0" baseline="0" noProof="0" dirty="0">
              <a:ln>
                <a:noFill/>
              </a:ln>
              <a:solidFill>
                <a:prstClr val="white">
                  <a:alpha val="80000"/>
                </a:prstClr>
              </a:solidFill>
              <a:effectLst/>
              <a:uLnTx/>
              <a:uFillTx/>
              <a:latin typeface="方正宋刻本秀楷简体" panose="02000000000000000000" pitchFamily="2" charset="-122"/>
              <a:ea typeface="方正宋刻本秀楷简体" panose="02000000000000000000" pitchFamily="2" charset="-122"/>
              <a:cs typeface="+mn-cs"/>
            </a:endParaRPr>
          </a:p>
        </p:txBody>
      </p:sp>
      <p:sp>
        <p:nvSpPr>
          <p:cNvPr id="46" name="文本框 45"/>
          <p:cNvSpPr txBox="1"/>
          <p:nvPr/>
        </p:nvSpPr>
        <p:spPr>
          <a:xfrm>
            <a:off x="395927" y="4416409"/>
            <a:ext cx="1809749"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80000"/>
                  </a:prstClr>
                </a:solidFill>
                <a:effectLst/>
                <a:uLnTx/>
                <a:uFillTx/>
                <a:latin typeface="方正宋刻本秀楷简体" panose="02000000000000000000" pitchFamily="2" charset="-122"/>
                <a:ea typeface="方正宋刻本秀楷简体" panose="02000000000000000000" pitchFamily="2" charset="-122"/>
                <a:cs typeface="+mn-cs"/>
              </a:rPr>
              <a:t>数据分析与实证</a:t>
            </a:r>
            <a:endParaRPr kumimoji="0" lang="zh-CN" altLang="en-US" sz="1800" b="1" i="0" u="none" strike="noStrike" kern="1200" cap="none" spc="0" normalizeH="0" baseline="0" noProof="0" dirty="0">
              <a:ln>
                <a:noFill/>
              </a:ln>
              <a:solidFill>
                <a:prstClr val="white">
                  <a:alpha val="80000"/>
                </a:prstClr>
              </a:solidFill>
              <a:effectLst/>
              <a:uLnTx/>
              <a:uFillTx/>
              <a:latin typeface="方正宋刻本秀楷简体" panose="02000000000000000000" pitchFamily="2" charset="-122"/>
              <a:ea typeface="方正宋刻本秀楷简体" panose="02000000000000000000" pitchFamily="2" charset="-122"/>
              <a:cs typeface="+mn-cs"/>
            </a:endParaRPr>
          </a:p>
        </p:txBody>
      </p:sp>
      <p:sp>
        <p:nvSpPr>
          <p:cNvPr id="50" name="文本框 49"/>
          <p:cNvSpPr txBox="1"/>
          <p:nvPr/>
        </p:nvSpPr>
        <p:spPr>
          <a:xfrm>
            <a:off x="395927" y="5481638"/>
            <a:ext cx="1809749"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alpha val="80000"/>
                  </a:prstClr>
                </a:solidFill>
                <a:effectLst/>
                <a:uLnTx/>
                <a:uFillTx/>
                <a:latin typeface="方正宋刻本秀楷简体" panose="02000000000000000000" pitchFamily="2" charset="-122"/>
                <a:ea typeface="方正宋刻本秀楷简体" panose="02000000000000000000" pitchFamily="2" charset="-122"/>
                <a:cs typeface="+mn-cs"/>
              </a:rPr>
              <a:t>结论与建议</a:t>
            </a:r>
            <a:endParaRPr kumimoji="0" lang="zh-CN" altLang="en-US" sz="1800" b="1" i="0" u="none" strike="noStrike" kern="1200" cap="none" spc="0" normalizeH="0" baseline="0" noProof="0" dirty="0">
              <a:ln>
                <a:noFill/>
              </a:ln>
              <a:solidFill>
                <a:prstClr val="white">
                  <a:alpha val="80000"/>
                </a:prstClr>
              </a:solidFill>
              <a:effectLst/>
              <a:uLnTx/>
              <a:uFillTx/>
              <a:latin typeface="方正宋刻本秀楷简体" panose="02000000000000000000" pitchFamily="2" charset="-122"/>
              <a:ea typeface="方正宋刻本秀楷简体" panose="02000000000000000000" pitchFamily="2" charset="-122"/>
              <a:cs typeface="+mn-cs"/>
            </a:endParaRPr>
          </a:p>
        </p:txBody>
      </p:sp>
      <p:grpSp>
        <p:nvGrpSpPr>
          <p:cNvPr id="2" name="组合 1"/>
          <p:cNvGrpSpPr/>
          <p:nvPr/>
        </p:nvGrpSpPr>
        <p:grpSpPr>
          <a:xfrm>
            <a:off x="787695" y="512821"/>
            <a:ext cx="8833352" cy="5091760"/>
            <a:chOff x="787695" y="512821"/>
            <a:chExt cx="8833352" cy="5091760"/>
          </a:xfrm>
        </p:grpSpPr>
        <p:sp>
          <p:nvSpPr>
            <p:cNvPr id="16" name="文本框 15"/>
            <p:cNvSpPr txBox="1"/>
            <p:nvPr/>
          </p:nvSpPr>
          <p:spPr>
            <a:xfrm>
              <a:off x="6782597" y="1096716"/>
              <a:ext cx="2838450" cy="45078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700" b="1" i="0" u="none" strike="noStrike" kern="1200" cap="none" spc="0" normalizeH="0" baseline="0" noProof="0" dirty="0">
                  <a:ln>
                    <a:noFill/>
                  </a:ln>
                  <a:solidFill>
                    <a:srgbClr val="2D4C7F">
                      <a:lumMod val="20000"/>
                      <a:lumOff val="80000"/>
                    </a:srgbClr>
                  </a:solidFill>
                  <a:effectLst/>
                  <a:uLnTx/>
                  <a:uFillTx/>
                  <a:latin typeface="Berlin Sans FB Demi" panose="020E0802020502020306" pitchFamily="34" charset="0"/>
                  <a:ea typeface="方正宋刻本秀楷简体" panose="02000000000000000000" pitchFamily="2" charset="-122"/>
                  <a:cs typeface="+mn-cs"/>
                </a:rPr>
                <a:t>2</a:t>
              </a:r>
              <a:endParaRPr kumimoji="0" lang="en-US" altLang="zh-CN" sz="28700" b="1" i="0" u="none" strike="noStrike" kern="1200" cap="none" spc="0" normalizeH="0" baseline="0" noProof="0" dirty="0">
                <a:ln>
                  <a:noFill/>
                </a:ln>
                <a:solidFill>
                  <a:srgbClr val="2D4C7F">
                    <a:lumMod val="20000"/>
                    <a:lumOff val="80000"/>
                  </a:srgbClr>
                </a:solidFill>
                <a:effectLst/>
                <a:uLnTx/>
                <a:uFillTx/>
                <a:latin typeface="Berlin Sans FB Demi" panose="020E0802020502020306" pitchFamily="34" charset="0"/>
                <a:ea typeface="方正宋刻本秀楷简体" panose="02000000000000000000" pitchFamily="2" charset="-122"/>
                <a:cs typeface="+mn-cs"/>
              </a:endParaRPr>
            </a:p>
          </p:txBody>
        </p:sp>
        <p:sp>
          <p:nvSpPr>
            <p:cNvPr id="17" name="文本框 16"/>
            <p:cNvSpPr txBox="1"/>
            <p:nvPr/>
          </p:nvSpPr>
          <p:spPr>
            <a:xfrm>
              <a:off x="787695" y="512821"/>
              <a:ext cx="4767540"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black"/>
                  </a:solidFill>
                  <a:effectLst/>
                  <a:uLnTx/>
                  <a:uFillTx/>
                  <a:latin typeface="华文楷体" panose="02010600040101010101" charset="-122"/>
                  <a:ea typeface="华文楷体" panose="02010600040101010101" charset="-122"/>
                  <a:cs typeface="+mn-cs"/>
                </a:rPr>
                <a:t>P</a:t>
              </a:r>
              <a:r>
                <a:rPr kumimoji="0" lang="en-US" altLang="zh-CN" sz="3200" b="1" i="0" u="none" strike="noStrike" kern="1200" cap="none" spc="0" normalizeH="0" baseline="0" noProof="0" dirty="0">
                  <a:ln>
                    <a:noFill/>
                  </a:ln>
                  <a:solidFill>
                    <a:prstClr val="black"/>
                  </a:solidFill>
                  <a:effectLst/>
                  <a:uLnTx/>
                  <a:uFillTx/>
                  <a:latin typeface="华文楷体" panose="02010600040101010101" charset="-122"/>
                  <a:ea typeface="华文楷体" panose="02010600040101010101" charset="-122"/>
                  <a:cs typeface="+mn-cs"/>
                </a:rPr>
                <a:t>roblem 2 - MLE</a:t>
              </a:r>
              <a:endParaRPr kumimoji="0" lang="en-US" altLang="zh-CN" sz="3200" b="1" i="0" u="none" strike="noStrike" kern="1200" cap="none" spc="0" normalizeH="0" baseline="0" noProof="0" dirty="0">
                <a:ln>
                  <a:noFill/>
                </a:ln>
                <a:solidFill>
                  <a:prstClr val="black"/>
                </a:solidFill>
                <a:effectLst/>
                <a:uLnTx/>
                <a:uFillTx/>
                <a:latin typeface="华文楷体" panose="02010600040101010101" charset="-122"/>
                <a:ea typeface="华文楷体" panose="02010600040101010101" charset="-122"/>
                <a:cs typeface="+mn-cs"/>
              </a:endParaRPr>
            </a:p>
          </p:txBody>
        </p:sp>
      </p:grpSp>
      <p:sp>
        <p:nvSpPr>
          <p:cNvPr id="20" name="文本框 19"/>
          <p:cNvSpPr txBox="1"/>
          <p:nvPr/>
        </p:nvSpPr>
        <p:spPr>
          <a:xfrm>
            <a:off x="426842" y="1236300"/>
            <a:ext cx="1809749" cy="368300"/>
          </a:xfrm>
          <a:prstGeom prst="rect">
            <a:avLst/>
          </a:prstGeom>
          <a:noFill/>
        </p:spPr>
        <p:txBody>
          <a:bodyPr wrap="square" rtlCol="0">
            <a:spAutoFit/>
          </a:bodyPr>
          <a:lstStyle>
            <a:defPPr>
              <a:defRPr lang="zh-CN"/>
            </a:defPPr>
            <a:lvl1pPr algn="dist">
              <a:defRPr b="1">
                <a:solidFill>
                  <a:schemeClr val="bg1">
                    <a:alpha val="80000"/>
                  </a:schemeClr>
                </a:solidFill>
                <a:latin typeface="方正宋刻本秀楷简体" panose="02000000000000000000" pitchFamily="2" charset="-122"/>
                <a:ea typeface="方正宋刻本秀楷简体" panose="02000000000000000000"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noProof="0" dirty="0">
                <a:ln>
                  <a:noFill/>
                </a:ln>
                <a:solidFill>
                  <a:schemeClr val="bg1"/>
                </a:solidFill>
                <a:effectLst/>
                <a:uLnTx/>
                <a:uFillTx/>
                <a:latin typeface="SimSun" panose="02010600030101010101" pitchFamily="2" charset="-122"/>
                <a:ea typeface="SimSun" panose="02010600030101010101" pitchFamily="2" charset="-122"/>
                <a:sym typeface="+mn-ea"/>
              </a:rPr>
              <a:t>项目介绍</a:t>
            </a:r>
            <a:endParaRPr kumimoji="0" lang="zh-CN" altLang="en-US" sz="1800" b="1" i="0" u="none" strike="noStrike" kern="1200" cap="none" spc="0" normalizeH="0" baseline="0" noProof="0" dirty="0">
              <a:ln>
                <a:noFill/>
              </a:ln>
              <a:solidFill>
                <a:schemeClr val="bg1"/>
              </a:solidFill>
              <a:effectLst/>
              <a:uLnTx/>
              <a:uFillTx/>
              <a:latin typeface="SimSun" panose="02010600030101010101" pitchFamily="2" charset="-122"/>
              <a:ea typeface="SimSun" panose="02010600030101010101" pitchFamily="2" charset="-122"/>
              <a:cs typeface="+mn-cs"/>
              <a:sym typeface="+mn-ea"/>
            </a:endParaRPr>
          </a:p>
        </p:txBody>
      </p:sp>
      <p:sp>
        <p:nvSpPr>
          <p:cNvPr id="21" name="文本框 20"/>
          <p:cNvSpPr txBox="1"/>
          <p:nvPr/>
        </p:nvSpPr>
        <p:spPr>
          <a:xfrm>
            <a:off x="426448" y="1941343"/>
            <a:ext cx="1809749" cy="368300"/>
          </a:xfrm>
          <a:prstGeom prst="rect">
            <a:avLst/>
          </a:prstGeom>
          <a:noFill/>
          <a:effectLst/>
        </p:spPr>
        <p:txBody>
          <a:bodyPr wrap="square" rtlCol="0">
            <a:spAutoFit/>
          </a:bodyPr>
          <a:lstStyle>
            <a:defPPr>
              <a:defRPr lang="zh-CN"/>
            </a:defPPr>
            <a:lvl1pPr algn="dist">
              <a:defRPr b="1">
                <a:solidFill>
                  <a:schemeClr val="bg1"/>
                </a:solidFill>
                <a:latin typeface="方正宋刻本秀楷简体" panose="02000000000000000000" pitchFamily="2" charset="-122"/>
                <a:ea typeface="方正宋刻本秀楷简体" panose="02000000000000000000"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noProof="0" dirty="0">
                <a:ln>
                  <a:noFill/>
                </a:ln>
                <a:solidFill>
                  <a:schemeClr val="bg1"/>
                </a:solidFill>
                <a:effectLst/>
                <a:uLnTx/>
                <a:uFillTx/>
                <a:sym typeface="+mn-ea"/>
              </a:rPr>
              <a:t>设计思路</a:t>
            </a:r>
            <a:endParaRPr kumimoji="0" lang="zh-CN" altLang="en-US" sz="1800"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endParaRPr>
          </a:p>
        </p:txBody>
      </p:sp>
      <p:sp>
        <p:nvSpPr>
          <p:cNvPr id="22" name="文本框 21"/>
          <p:cNvSpPr txBox="1"/>
          <p:nvPr/>
        </p:nvSpPr>
        <p:spPr>
          <a:xfrm>
            <a:off x="426532" y="4255597"/>
            <a:ext cx="1809749" cy="368300"/>
          </a:xfrm>
          <a:prstGeom prst="rect">
            <a:avLst/>
          </a:prstGeom>
          <a:noFill/>
        </p:spPr>
        <p:txBody>
          <a:bodyPr wrap="square" rtlCol="0">
            <a:spAutoFit/>
          </a:bodyPr>
          <a:lstStyle>
            <a:defPPr>
              <a:defRPr lang="zh-CN"/>
            </a:defPPr>
            <a:lvl1pPr algn="dist">
              <a:defRPr b="1">
                <a:solidFill>
                  <a:schemeClr val="bg1">
                    <a:alpha val="80000"/>
                  </a:schemeClr>
                </a:solidFill>
                <a:latin typeface="方正宋刻本秀楷简体" panose="02000000000000000000" pitchFamily="2" charset="-122"/>
                <a:ea typeface="方正宋刻本秀楷简体" panose="02000000000000000000"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noProof="0" dirty="0">
                <a:ln>
                  <a:noFill/>
                </a:ln>
                <a:solidFill>
                  <a:schemeClr val="bg1"/>
                </a:solidFill>
                <a:effectLst/>
                <a:uLnTx/>
                <a:uFillTx/>
                <a:sym typeface="+mn-ea"/>
              </a:rPr>
              <a:t>功能描述</a:t>
            </a:r>
            <a:endParaRPr kumimoji="0" lang="zh-CN" altLang="en-US" sz="1800" b="1"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endParaRPr>
          </a:p>
        </p:txBody>
      </p:sp>
      <p:sp>
        <p:nvSpPr>
          <p:cNvPr id="23" name="文本框 22"/>
          <p:cNvSpPr txBox="1"/>
          <p:nvPr/>
        </p:nvSpPr>
        <p:spPr>
          <a:xfrm>
            <a:off x="426812" y="5027358"/>
            <a:ext cx="1809749"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sym typeface="+mn-ea"/>
              </a:rPr>
              <a:t>效果展示</a:t>
            </a:r>
            <a:endParaRPr kumimoji="0" lang="zh-CN" altLang="en-US" sz="1800" b="1"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endParaRPr>
          </a:p>
        </p:txBody>
      </p:sp>
      <p:sp>
        <p:nvSpPr>
          <p:cNvPr id="24" name="文本框 23"/>
          <p:cNvSpPr txBox="1"/>
          <p:nvPr/>
        </p:nvSpPr>
        <p:spPr>
          <a:xfrm>
            <a:off x="426842" y="2645746"/>
            <a:ext cx="1809749"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sym typeface="+mn-ea"/>
              </a:rPr>
              <a:t>产品方案</a:t>
            </a:r>
            <a:endParaRPr kumimoji="0" lang="zh-CN" altLang="en-US" sz="1800" b="1"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endParaRPr>
          </a:p>
        </p:txBody>
      </p:sp>
      <p:grpSp>
        <p:nvGrpSpPr>
          <p:cNvPr id="25" name="组合 24"/>
          <p:cNvGrpSpPr/>
          <p:nvPr/>
        </p:nvGrpSpPr>
        <p:grpSpPr>
          <a:xfrm rot="8080996" flipV="1">
            <a:off x="-206477" y="1922133"/>
            <a:ext cx="414224" cy="407849"/>
            <a:chOff x="971550" y="5735776"/>
            <a:chExt cx="414224" cy="407849"/>
          </a:xfrm>
        </p:grpSpPr>
        <p:sp>
          <p:nvSpPr>
            <p:cNvPr id="26" name="直角三角形 25"/>
            <p:cNvSpPr/>
            <p:nvPr/>
          </p:nvSpPr>
          <p:spPr>
            <a:xfrm>
              <a:off x="971550" y="5735776"/>
              <a:ext cx="414224" cy="40784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DengXian" panose="02010600030101010101" charset="-122"/>
                <a:ea typeface="DengXian" panose="02010600030101010101" charset="-122"/>
                <a:cs typeface="+mn-cs"/>
              </a:endParaRPr>
            </a:p>
          </p:txBody>
        </p:sp>
        <p:sp>
          <p:nvSpPr>
            <p:cNvPr id="27" name="直角三角形 26"/>
            <p:cNvSpPr/>
            <p:nvPr/>
          </p:nvSpPr>
          <p:spPr>
            <a:xfrm>
              <a:off x="995370" y="5759053"/>
              <a:ext cx="366391" cy="360752"/>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DengXian" panose="02010600030101010101" charset="-122"/>
                <a:ea typeface="DengXian" panose="02010600030101010101" charset="-122"/>
                <a:cs typeface="+mn-cs"/>
              </a:endParaRPr>
            </a:p>
          </p:txBody>
        </p:sp>
        <p:sp>
          <p:nvSpPr>
            <p:cNvPr id="28" name="直角三角形 27"/>
            <p:cNvSpPr/>
            <p:nvPr/>
          </p:nvSpPr>
          <p:spPr>
            <a:xfrm>
              <a:off x="1019190" y="5780651"/>
              <a:ext cx="320263" cy="315334"/>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DengXian" panose="02010600030101010101" charset="-122"/>
                <a:ea typeface="DengXian" panose="02010600030101010101" charset="-122"/>
                <a:cs typeface="+mn-cs"/>
              </a:endParaRPr>
            </a:p>
          </p:txBody>
        </p:sp>
      </p:grpSp>
      <p:sp>
        <p:nvSpPr>
          <p:cNvPr id="31" name="文本框 30"/>
          <p:cNvSpPr txBox="1"/>
          <p:nvPr/>
        </p:nvSpPr>
        <p:spPr>
          <a:xfrm>
            <a:off x="426720" y="5798619"/>
            <a:ext cx="2592297"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sym typeface="+mn-ea"/>
              </a:rPr>
              <a:t>应用场景</a:t>
            </a:r>
            <a:endParaRPr kumimoji="0" lang="zh-CN" altLang="en-US" b="1"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endParaRPr>
          </a:p>
        </p:txBody>
      </p:sp>
      <p:sp>
        <p:nvSpPr>
          <p:cNvPr id="3" name="文本框 2"/>
          <p:cNvSpPr txBox="1"/>
          <p:nvPr/>
        </p:nvSpPr>
        <p:spPr>
          <a:xfrm>
            <a:off x="426842" y="3414731"/>
            <a:ext cx="1809749" cy="368300"/>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rPr>
              <a:t>技术架构</a:t>
            </a:r>
            <a:endParaRPr kumimoji="0" lang="zh-CN" altLang="en-US" sz="1800" b="1" i="0" u="none" strike="noStrike" kern="1200" cap="none" spc="0" normalizeH="0" baseline="0" noProof="0" dirty="0">
              <a:ln>
                <a:noFill/>
              </a:ln>
              <a:solidFill>
                <a:schemeClr val="bg1"/>
              </a:solidFill>
              <a:effectLst/>
              <a:uLnTx/>
              <a:uFillTx/>
              <a:latin typeface="方正宋刻本秀楷简体" panose="02000000000000000000" pitchFamily="2" charset="-122"/>
              <a:ea typeface="方正宋刻本秀楷简体" panose="02000000000000000000" pitchFamily="2" charset="-122"/>
              <a:cs typeface="+mn-cs"/>
              <a:sym typeface="+mn-ea"/>
            </a:endParaRPr>
          </a:p>
        </p:txBody>
      </p:sp>
      <p:pic>
        <p:nvPicPr>
          <p:cNvPr id="9" name="图片 9" descr="1674888906139"/>
          <p:cNvPicPr>
            <a:picLocks noChangeAspect="1"/>
          </p:cNvPicPr>
          <p:nvPr>
            <p:custDataLst>
              <p:tags r:id="rId3"/>
            </p:custDataLst>
          </p:nvPr>
        </p:nvPicPr>
        <p:blipFill>
          <a:blip r:embed="rId4"/>
          <a:stretch>
            <a:fillRect/>
          </a:stretch>
        </p:blipFill>
        <p:spPr>
          <a:xfrm>
            <a:off x="426720" y="1485900"/>
            <a:ext cx="11456035" cy="685165"/>
          </a:xfrm>
          <a:prstGeom prst="rect">
            <a:avLst/>
          </a:prstGeom>
        </p:spPr>
      </p:pic>
      <p:pic>
        <p:nvPicPr>
          <p:cNvPr id="10" name="图片 10" descr="1674889356603"/>
          <p:cNvPicPr>
            <a:picLocks noChangeAspect="1"/>
          </p:cNvPicPr>
          <p:nvPr>
            <p:custDataLst>
              <p:tags r:id="rId5"/>
            </p:custDataLst>
          </p:nvPr>
        </p:nvPicPr>
        <p:blipFill>
          <a:blip r:embed="rId6"/>
          <a:stretch>
            <a:fillRect/>
          </a:stretch>
        </p:blipFill>
        <p:spPr>
          <a:xfrm>
            <a:off x="426720" y="4793615"/>
            <a:ext cx="11593830" cy="136080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PP_MARK_KEY" val="296bb5ae-f944-4ff4-a5a8-db3707c34e26"/>
  <p:tag name="COMMONDATA" val="eyJoZGlkIjoiYmY5NTJkNTRkMDdkNWM2ODM1NDFhNTZjODA0ODUxZTYifQ=="/>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1_Office 主题​​">
  <a:themeElements>
    <a:clrScheme name="自定义 3">
      <a:dk1>
        <a:sysClr val="windowText" lastClr="000000"/>
      </a:dk1>
      <a:lt1>
        <a:sysClr val="window" lastClr="FFFFFF"/>
      </a:lt1>
      <a:dk2>
        <a:srgbClr val="44546A"/>
      </a:dk2>
      <a:lt2>
        <a:srgbClr val="E7E6E6"/>
      </a:lt2>
      <a:accent1>
        <a:srgbClr val="0285E8"/>
      </a:accent1>
      <a:accent2>
        <a:srgbClr val="0055C9"/>
      </a:accent2>
      <a:accent3>
        <a:srgbClr val="0F6FC6"/>
      </a:accent3>
      <a:accent4>
        <a:srgbClr val="2D4C7F"/>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2106</Words>
  <Application>WPS 演示</Application>
  <PresentationFormat>宽屏</PresentationFormat>
  <Paragraphs>444</Paragraphs>
  <Slides>17</Slides>
  <Notes>31</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17</vt:i4>
      </vt:variant>
    </vt:vector>
  </HeadingPairs>
  <TitlesOfParts>
    <vt:vector size="32" baseType="lpstr">
      <vt:lpstr>Arial</vt:lpstr>
      <vt:lpstr>SimSun</vt:lpstr>
      <vt:lpstr>Wingdings</vt:lpstr>
      <vt:lpstr>方正宋刻本秀楷简体</vt:lpstr>
      <vt:lpstr>DengXian</vt:lpstr>
      <vt:lpstr>书体坊郭沫若字体</vt:lpstr>
      <vt:lpstr>Berlin Sans FB Demi</vt:lpstr>
      <vt:lpstr>华文楷体</vt:lpstr>
      <vt:lpstr>Calibri</vt:lpstr>
      <vt:lpstr>Microsoft YaHei</vt:lpstr>
      <vt:lpstr>Arial Unicode MS</vt:lpstr>
      <vt:lpstr>DengXian Light</vt:lpstr>
      <vt:lpstr>Segoe Print</vt:lpstr>
      <vt:lpstr>Times New Roman</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2037023283@qq.com</dc:creator>
  <cp:lastModifiedBy>柒安--L</cp:lastModifiedBy>
  <cp:revision>38</cp:revision>
  <dcterms:created xsi:type="dcterms:W3CDTF">2021-12-20T02:36:00Z</dcterms:created>
  <dcterms:modified xsi:type="dcterms:W3CDTF">2023-01-28T08:32:23Z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DF5526EEC84146329032873D50F2599F</vt:lpwstr>
  </property>
  <property fmtid="{D5CDD505-2E9C-101B-9397-08002B2CF9AE}" pid="3" name="KSOProductBuildVer">
    <vt:lpwstr>2052-11.1.0.13703</vt:lpwstr>
  </property>
</Properties>
</file>